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7" r:id="rId2"/>
    <p:sldMasterId id="2147483800" r:id="rId3"/>
  </p:sldMasterIdLst>
  <p:notesMasterIdLst>
    <p:notesMasterId r:id="rId57"/>
  </p:notesMasterIdLst>
  <p:sldIdLst>
    <p:sldId id="563" r:id="rId4"/>
    <p:sldId id="630" r:id="rId5"/>
    <p:sldId id="636" r:id="rId6"/>
    <p:sldId id="597" r:id="rId7"/>
    <p:sldId id="591" r:id="rId8"/>
    <p:sldId id="587" r:id="rId9"/>
    <p:sldId id="588" r:id="rId10"/>
    <p:sldId id="586" r:id="rId11"/>
    <p:sldId id="590" r:id="rId12"/>
    <p:sldId id="581" r:id="rId13"/>
    <p:sldId id="583" r:id="rId14"/>
    <p:sldId id="584" r:id="rId15"/>
    <p:sldId id="585" r:id="rId16"/>
    <p:sldId id="592" r:id="rId17"/>
    <p:sldId id="593" r:id="rId18"/>
    <p:sldId id="594" r:id="rId19"/>
    <p:sldId id="599" r:id="rId20"/>
    <p:sldId id="595" r:id="rId21"/>
    <p:sldId id="568" r:id="rId22"/>
    <p:sldId id="564" r:id="rId23"/>
    <p:sldId id="573" r:id="rId24"/>
    <p:sldId id="572" r:id="rId25"/>
    <p:sldId id="628" r:id="rId26"/>
    <p:sldId id="625" r:id="rId27"/>
    <p:sldId id="631" r:id="rId28"/>
    <p:sldId id="627" r:id="rId29"/>
    <p:sldId id="633" r:id="rId30"/>
    <p:sldId id="574" r:id="rId31"/>
    <p:sldId id="575" r:id="rId32"/>
    <p:sldId id="576" r:id="rId33"/>
    <p:sldId id="629" r:id="rId34"/>
    <p:sldId id="641" r:id="rId35"/>
    <p:sldId id="642" r:id="rId36"/>
    <p:sldId id="643" r:id="rId37"/>
    <p:sldId id="637" r:id="rId38"/>
    <p:sldId id="640" r:id="rId39"/>
    <p:sldId id="639" r:id="rId40"/>
    <p:sldId id="632" r:id="rId41"/>
    <p:sldId id="635" r:id="rId42"/>
    <p:sldId id="604" r:id="rId43"/>
    <p:sldId id="600" r:id="rId44"/>
    <p:sldId id="598" r:id="rId45"/>
    <p:sldId id="615" r:id="rId46"/>
    <p:sldId id="601" r:id="rId47"/>
    <p:sldId id="602" r:id="rId48"/>
    <p:sldId id="616" r:id="rId49"/>
    <p:sldId id="617" r:id="rId50"/>
    <p:sldId id="618" r:id="rId51"/>
    <p:sldId id="619" r:id="rId52"/>
    <p:sldId id="620" r:id="rId53"/>
    <p:sldId id="621" r:id="rId54"/>
    <p:sldId id="622" r:id="rId55"/>
    <p:sldId id="645"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AC59A"/>
    <a:srgbClr val="0099FF"/>
    <a:srgbClr val="FF99FF"/>
    <a:srgbClr val="FFCCFF"/>
    <a:srgbClr val="FFFFFF"/>
    <a:srgbClr val="008000"/>
    <a:srgbClr val="0000CC"/>
    <a:srgbClr val="CAC4A2"/>
    <a:srgbClr val="B7B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3" autoAdjust="0"/>
    <p:restoredTop sz="98854" autoAdjust="0"/>
  </p:normalViewPr>
  <p:slideViewPr>
    <p:cSldViewPr>
      <p:cViewPr>
        <p:scale>
          <a:sx n="80" d="100"/>
          <a:sy n="80" d="100"/>
        </p:scale>
        <p:origin x="-883" y="-190"/>
      </p:cViewPr>
      <p:guideLst>
        <p:guide orient="horz" pos="1620"/>
        <p:guide pos="2880"/>
      </p:guideLst>
    </p:cSldViewPr>
  </p:slideViewPr>
  <p:notesTextViewPr>
    <p:cViewPr>
      <p:scale>
        <a:sx n="75" d="100"/>
        <a:sy n="75"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diagrams/_rels/data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rawing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DB75FB-817A-4B99-8AC5-41B98C09E17E}" type="doc">
      <dgm:prSet loTypeId="urn:microsoft.com/office/officeart/2005/8/layout/pyramid1" loCatId="pyramid" qsTypeId="urn:microsoft.com/office/officeart/2005/8/quickstyle/simple1" qsCatId="simple" csTypeId="urn:microsoft.com/office/officeart/2005/8/colors/accent6_3" csCatId="accent6" phldr="1"/>
      <dgm:spPr/>
    </dgm:pt>
    <dgm:pt modelId="{6F797FD9-9832-4D42-9E25-E656D616A3BD}">
      <dgm:prSet phldrT="[Text]"/>
      <dgm:spPr/>
      <dgm:t>
        <a:bodyPr/>
        <a:lstStyle/>
        <a:p>
          <a:endParaRPr lang="en-US" b="1" dirty="0" smtClean="0">
            <a:latin typeface="TH SarabunPSK" pitchFamily="34" charset="-34"/>
            <a:cs typeface="TH SarabunPSK" pitchFamily="34" charset="-34"/>
          </a:endParaRPr>
        </a:p>
        <a:p>
          <a:r>
            <a:rPr lang="en-US" b="1" dirty="0" smtClean="0">
              <a:latin typeface="TH SarabunPSK" pitchFamily="34" charset="-34"/>
              <a:cs typeface="TH SarabunPSK" pitchFamily="34" charset="-34"/>
            </a:rPr>
            <a:t>Ph.D.</a:t>
          </a:r>
          <a:endParaRPr lang="th-TH" b="1" dirty="0">
            <a:latin typeface="TH SarabunPSK" pitchFamily="34" charset="-34"/>
            <a:cs typeface="TH SarabunPSK" pitchFamily="34" charset="-34"/>
          </a:endParaRPr>
        </a:p>
      </dgm:t>
    </dgm:pt>
    <dgm:pt modelId="{567E609A-5330-4EE2-9DB3-342ED9C44B9A}" type="parTrans" cxnId="{8251956F-718B-49E2-814C-AF913B628CB9}">
      <dgm:prSet/>
      <dgm:spPr/>
      <dgm:t>
        <a:bodyPr/>
        <a:lstStyle/>
        <a:p>
          <a:endParaRPr lang="th-TH" b="1">
            <a:latin typeface="TH SarabunPSK" pitchFamily="34" charset="-34"/>
            <a:cs typeface="TH SarabunPSK" pitchFamily="34" charset="-34"/>
          </a:endParaRPr>
        </a:p>
      </dgm:t>
    </dgm:pt>
    <dgm:pt modelId="{6B0C0F1E-0890-4A92-ADB9-0A2ADB2B5CF1}" type="sibTrans" cxnId="{8251956F-718B-49E2-814C-AF913B628CB9}">
      <dgm:prSet/>
      <dgm:spPr/>
      <dgm:t>
        <a:bodyPr/>
        <a:lstStyle/>
        <a:p>
          <a:endParaRPr lang="th-TH" b="1">
            <a:latin typeface="TH SarabunPSK" pitchFamily="34" charset="-34"/>
            <a:cs typeface="TH SarabunPSK" pitchFamily="34" charset="-34"/>
          </a:endParaRPr>
        </a:p>
      </dgm:t>
    </dgm:pt>
    <dgm:pt modelId="{FC178DBC-7B8C-4F56-B10A-803BB1E1ED45}">
      <dgm:prSet phldrT="[Text]"/>
      <dgm:spPr/>
      <dgm:t>
        <a:bodyPr/>
        <a:lstStyle/>
        <a:p>
          <a:r>
            <a:rPr lang="en-US" b="1" dirty="0" smtClean="0">
              <a:latin typeface="TH SarabunPSK" pitchFamily="34" charset="-34"/>
              <a:cs typeface="TH SarabunPSK" pitchFamily="34" charset="-34"/>
            </a:rPr>
            <a:t>Master&amp; Bachelor</a:t>
          </a:r>
        </a:p>
      </dgm:t>
    </dgm:pt>
    <dgm:pt modelId="{80CDCF0B-4432-43B1-AB39-4C2E70B7B7F1}" type="parTrans" cxnId="{C7AEE252-B311-45F5-B7CA-6A3017984CEF}">
      <dgm:prSet/>
      <dgm:spPr/>
      <dgm:t>
        <a:bodyPr/>
        <a:lstStyle/>
        <a:p>
          <a:endParaRPr lang="th-TH" b="1">
            <a:latin typeface="TH SarabunPSK" pitchFamily="34" charset="-34"/>
            <a:cs typeface="TH SarabunPSK" pitchFamily="34" charset="-34"/>
          </a:endParaRPr>
        </a:p>
      </dgm:t>
    </dgm:pt>
    <dgm:pt modelId="{BB34D740-1FDD-49CD-B907-267D00C8CBC5}" type="sibTrans" cxnId="{C7AEE252-B311-45F5-B7CA-6A3017984CEF}">
      <dgm:prSet/>
      <dgm:spPr/>
      <dgm:t>
        <a:bodyPr/>
        <a:lstStyle/>
        <a:p>
          <a:endParaRPr lang="th-TH" b="1">
            <a:latin typeface="TH SarabunPSK" pitchFamily="34" charset="-34"/>
            <a:cs typeface="TH SarabunPSK" pitchFamily="34" charset="-34"/>
          </a:endParaRPr>
        </a:p>
      </dgm:t>
    </dgm:pt>
    <dgm:pt modelId="{D115AB2C-76EA-4312-A171-30FCE4079B6F}">
      <dgm:prSet phldrT="[Text]"/>
      <dgm:spPr/>
      <dgm:t>
        <a:bodyPr/>
        <a:lstStyle/>
        <a:p>
          <a:r>
            <a:rPr lang="en-US" b="1" dirty="0" smtClean="0">
              <a:latin typeface="TH SarabunPSK" pitchFamily="34" charset="-34"/>
              <a:cs typeface="TH SarabunPSK" pitchFamily="34" charset="-34"/>
            </a:rPr>
            <a:t>Vocational &amp; Technical School</a:t>
          </a:r>
          <a:endParaRPr lang="th-TH" b="1" dirty="0">
            <a:latin typeface="TH SarabunPSK" pitchFamily="34" charset="-34"/>
            <a:cs typeface="TH SarabunPSK" pitchFamily="34" charset="-34"/>
          </a:endParaRPr>
        </a:p>
      </dgm:t>
    </dgm:pt>
    <dgm:pt modelId="{D447AAF9-3663-49FB-9108-3615E8CFDB2A}" type="parTrans" cxnId="{F708CA65-F696-4256-8995-2A0426A03570}">
      <dgm:prSet/>
      <dgm:spPr/>
      <dgm:t>
        <a:bodyPr/>
        <a:lstStyle/>
        <a:p>
          <a:endParaRPr lang="th-TH" b="1">
            <a:latin typeface="TH SarabunPSK" pitchFamily="34" charset="-34"/>
            <a:cs typeface="TH SarabunPSK" pitchFamily="34" charset="-34"/>
          </a:endParaRPr>
        </a:p>
      </dgm:t>
    </dgm:pt>
    <dgm:pt modelId="{7E365247-5420-47F2-BAD8-2311B1F2C178}" type="sibTrans" cxnId="{F708CA65-F696-4256-8995-2A0426A03570}">
      <dgm:prSet/>
      <dgm:spPr/>
      <dgm:t>
        <a:bodyPr/>
        <a:lstStyle/>
        <a:p>
          <a:endParaRPr lang="th-TH" b="1">
            <a:latin typeface="TH SarabunPSK" pitchFamily="34" charset="-34"/>
            <a:cs typeface="TH SarabunPSK" pitchFamily="34" charset="-34"/>
          </a:endParaRPr>
        </a:p>
      </dgm:t>
    </dgm:pt>
    <dgm:pt modelId="{4EC3CB11-E7F5-47AA-BB69-8452CCCE3FC2}" type="pres">
      <dgm:prSet presAssocID="{18DB75FB-817A-4B99-8AC5-41B98C09E17E}" presName="Name0" presStyleCnt="0">
        <dgm:presLayoutVars>
          <dgm:dir/>
          <dgm:animLvl val="lvl"/>
          <dgm:resizeHandles val="exact"/>
        </dgm:presLayoutVars>
      </dgm:prSet>
      <dgm:spPr/>
    </dgm:pt>
    <dgm:pt modelId="{B77F3E73-2828-40A0-9BE0-B74BD348EB66}" type="pres">
      <dgm:prSet presAssocID="{6F797FD9-9832-4D42-9E25-E656D616A3BD}" presName="Name8" presStyleCnt="0"/>
      <dgm:spPr/>
    </dgm:pt>
    <dgm:pt modelId="{50A9A51B-C610-4171-9259-622AAE914A47}" type="pres">
      <dgm:prSet presAssocID="{6F797FD9-9832-4D42-9E25-E656D616A3BD}" presName="level" presStyleLbl="node1" presStyleIdx="0" presStyleCnt="3" custLinFactNeighborX="1250">
        <dgm:presLayoutVars>
          <dgm:chMax val="1"/>
          <dgm:bulletEnabled val="1"/>
        </dgm:presLayoutVars>
      </dgm:prSet>
      <dgm:spPr/>
      <dgm:t>
        <a:bodyPr/>
        <a:lstStyle/>
        <a:p>
          <a:endParaRPr lang="th-TH"/>
        </a:p>
      </dgm:t>
    </dgm:pt>
    <dgm:pt modelId="{40760C2E-E68E-4F06-BDC6-1D47491BEFCB}" type="pres">
      <dgm:prSet presAssocID="{6F797FD9-9832-4D42-9E25-E656D616A3BD}" presName="levelTx" presStyleLbl="revTx" presStyleIdx="0" presStyleCnt="0">
        <dgm:presLayoutVars>
          <dgm:chMax val="1"/>
          <dgm:bulletEnabled val="1"/>
        </dgm:presLayoutVars>
      </dgm:prSet>
      <dgm:spPr/>
      <dgm:t>
        <a:bodyPr/>
        <a:lstStyle/>
        <a:p>
          <a:endParaRPr lang="th-TH"/>
        </a:p>
      </dgm:t>
    </dgm:pt>
    <dgm:pt modelId="{54C1E0E0-2A5E-4790-9FF3-9B7F598BFF42}" type="pres">
      <dgm:prSet presAssocID="{FC178DBC-7B8C-4F56-B10A-803BB1E1ED45}" presName="Name8" presStyleCnt="0"/>
      <dgm:spPr/>
    </dgm:pt>
    <dgm:pt modelId="{3D52E2BD-8CE0-40FD-AB72-67E80F09408E}" type="pres">
      <dgm:prSet presAssocID="{FC178DBC-7B8C-4F56-B10A-803BB1E1ED45}" presName="level" presStyleLbl="node1" presStyleIdx="1" presStyleCnt="3">
        <dgm:presLayoutVars>
          <dgm:chMax val="1"/>
          <dgm:bulletEnabled val="1"/>
        </dgm:presLayoutVars>
      </dgm:prSet>
      <dgm:spPr/>
      <dgm:t>
        <a:bodyPr/>
        <a:lstStyle/>
        <a:p>
          <a:endParaRPr lang="th-TH"/>
        </a:p>
      </dgm:t>
    </dgm:pt>
    <dgm:pt modelId="{B1F54DD4-1EC2-49BE-A0C7-0C446AEDFDFD}" type="pres">
      <dgm:prSet presAssocID="{FC178DBC-7B8C-4F56-B10A-803BB1E1ED45}" presName="levelTx" presStyleLbl="revTx" presStyleIdx="0" presStyleCnt="0">
        <dgm:presLayoutVars>
          <dgm:chMax val="1"/>
          <dgm:bulletEnabled val="1"/>
        </dgm:presLayoutVars>
      </dgm:prSet>
      <dgm:spPr/>
      <dgm:t>
        <a:bodyPr/>
        <a:lstStyle/>
        <a:p>
          <a:endParaRPr lang="th-TH"/>
        </a:p>
      </dgm:t>
    </dgm:pt>
    <dgm:pt modelId="{83163A3E-1F0E-449E-B5D7-F3D4816D31D6}" type="pres">
      <dgm:prSet presAssocID="{D115AB2C-76EA-4312-A171-30FCE4079B6F}" presName="Name8" presStyleCnt="0"/>
      <dgm:spPr/>
    </dgm:pt>
    <dgm:pt modelId="{89EC83E9-E769-45AA-A823-838C84B6BEB6}" type="pres">
      <dgm:prSet presAssocID="{D115AB2C-76EA-4312-A171-30FCE4079B6F}" presName="level" presStyleLbl="node1" presStyleIdx="2" presStyleCnt="3">
        <dgm:presLayoutVars>
          <dgm:chMax val="1"/>
          <dgm:bulletEnabled val="1"/>
        </dgm:presLayoutVars>
      </dgm:prSet>
      <dgm:spPr/>
      <dgm:t>
        <a:bodyPr/>
        <a:lstStyle/>
        <a:p>
          <a:endParaRPr lang="th-TH"/>
        </a:p>
      </dgm:t>
    </dgm:pt>
    <dgm:pt modelId="{9477C67C-AB12-4460-A6B7-2CE3C1B98F97}" type="pres">
      <dgm:prSet presAssocID="{D115AB2C-76EA-4312-A171-30FCE4079B6F}" presName="levelTx" presStyleLbl="revTx" presStyleIdx="0" presStyleCnt="0">
        <dgm:presLayoutVars>
          <dgm:chMax val="1"/>
          <dgm:bulletEnabled val="1"/>
        </dgm:presLayoutVars>
      </dgm:prSet>
      <dgm:spPr/>
      <dgm:t>
        <a:bodyPr/>
        <a:lstStyle/>
        <a:p>
          <a:endParaRPr lang="th-TH"/>
        </a:p>
      </dgm:t>
    </dgm:pt>
  </dgm:ptLst>
  <dgm:cxnLst>
    <dgm:cxn modelId="{8251956F-718B-49E2-814C-AF913B628CB9}" srcId="{18DB75FB-817A-4B99-8AC5-41B98C09E17E}" destId="{6F797FD9-9832-4D42-9E25-E656D616A3BD}" srcOrd="0" destOrd="0" parTransId="{567E609A-5330-4EE2-9DB3-342ED9C44B9A}" sibTransId="{6B0C0F1E-0890-4A92-ADB9-0A2ADB2B5CF1}"/>
    <dgm:cxn modelId="{BC2405AB-BF66-4AAE-A48F-2597722AF937}" type="presOf" srcId="{6F797FD9-9832-4D42-9E25-E656D616A3BD}" destId="{50A9A51B-C610-4171-9259-622AAE914A47}" srcOrd="0" destOrd="0" presId="urn:microsoft.com/office/officeart/2005/8/layout/pyramid1"/>
    <dgm:cxn modelId="{BAF3F8FC-612A-407D-BFC5-22FB717EDB53}" type="presOf" srcId="{18DB75FB-817A-4B99-8AC5-41B98C09E17E}" destId="{4EC3CB11-E7F5-47AA-BB69-8452CCCE3FC2}" srcOrd="0" destOrd="0" presId="urn:microsoft.com/office/officeart/2005/8/layout/pyramid1"/>
    <dgm:cxn modelId="{F4D15969-8A58-422A-A73D-314EB8C3A9C3}" type="presOf" srcId="{6F797FD9-9832-4D42-9E25-E656D616A3BD}" destId="{40760C2E-E68E-4F06-BDC6-1D47491BEFCB}" srcOrd="1" destOrd="0" presId="urn:microsoft.com/office/officeart/2005/8/layout/pyramid1"/>
    <dgm:cxn modelId="{143F37D5-90EB-4CFB-85FA-83975F154ADB}" type="presOf" srcId="{D115AB2C-76EA-4312-A171-30FCE4079B6F}" destId="{9477C67C-AB12-4460-A6B7-2CE3C1B98F97}" srcOrd="1" destOrd="0" presId="urn:microsoft.com/office/officeart/2005/8/layout/pyramid1"/>
    <dgm:cxn modelId="{C7AEE252-B311-45F5-B7CA-6A3017984CEF}" srcId="{18DB75FB-817A-4B99-8AC5-41B98C09E17E}" destId="{FC178DBC-7B8C-4F56-B10A-803BB1E1ED45}" srcOrd="1" destOrd="0" parTransId="{80CDCF0B-4432-43B1-AB39-4C2E70B7B7F1}" sibTransId="{BB34D740-1FDD-49CD-B907-267D00C8CBC5}"/>
    <dgm:cxn modelId="{1DE1A622-F797-4E39-BDFF-E8E457C9EDA8}" type="presOf" srcId="{FC178DBC-7B8C-4F56-B10A-803BB1E1ED45}" destId="{3D52E2BD-8CE0-40FD-AB72-67E80F09408E}" srcOrd="0" destOrd="0" presId="urn:microsoft.com/office/officeart/2005/8/layout/pyramid1"/>
    <dgm:cxn modelId="{F708CA65-F696-4256-8995-2A0426A03570}" srcId="{18DB75FB-817A-4B99-8AC5-41B98C09E17E}" destId="{D115AB2C-76EA-4312-A171-30FCE4079B6F}" srcOrd="2" destOrd="0" parTransId="{D447AAF9-3663-49FB-9108-3615E8CFDB2A}" sibTransId="{7E365247-5420-47F2-BAD8-2311B1F2C178}"/>
    <dgm:cxn modelId="{D46E172E-C370-4481-8407-48EC9D68A90F}" type="presOf" srcId="{FC178DBC-7B8C-4F56-B10A-803BB1E1ED45}" destId="{B1F54DD4-1EC2-49BE-A0C7-0C446AEDFDFD}" srcOrd="1" destOrd="0" presId="urn:microsoft.com/office/officeart/2005/8/layout/pyramid1"/>
    <dgm:cxn modelId="{4B7883A0-119C-440F-B645-93FA89B92191}" type="presOf" srcId="{D115AB2C-76EA-4312-A171-30FCE4079B6F}" destId="{89EC83E9-E769-45AA-A823-838C84B6BEB6}" srcOrd="0" destOrd="0" presId="urn:microsoft.com/office/officeart/2005/8/layout/pyramid1"/>
    <dgm:cxn modelId="{DE88CB7A-E000-457B-A2A8-2B47F4D8D6DB}" type="presParOf" srcId="{4EC3CB11-E7F5-47AA-BB69-8452CCCE3FC2}" destId="{B77F3E73-2828-40A0-9BE0-B74BD348EB66}" srcOrd="0" destOrd="0" presId="urn:microsoft.com/office/officeart/2005/8/layout/pyramid1"/>
    <dgm:cxn modelId="{B8F6A6D8-3890-4205-90C2-15B8009DE570}" type="presParOf" srcId="{B77F3E73-2828-40A0-9BE0-B74BD348EB66}" destId="{50A9A51B-C610-4171-9259-622AAE914A47}" srcOrd="0" destOrd="0" presId="urn:microsoft.com/office/officeart/2005/8/layout/pyramid1"/>
    <dgm:cxn modelId="{1C619562-E29B-4F28-A141-497DBB179DDA}" type="presParOf" srcId="{B77F3E73-2828-40A0-9BE0-B74BD348EB66}" destId="{40760C2E-E68E-4F06-BDC6-1D47491BEFCB}" srcOrd="1" destOrd="0" presId="urn:microsoft.com/office/officeart/2005/8/layout/pyramid1"/>
    <dgm:cxn modelId="{26DAD881-9355-4FDD-A3A0-CED0890F09DB}" type="presParOf" srcId="{4EC3CB11-E7F5-47AA-BB69-8452CCCE3FC2}" destId="{54C1E0E0-2A5E-4790-9FF3-9B7F598BFF42}" srcOrd="1" destOrd="0" presId="urn:microsoft.com/office/officeart/2005/8/layout/pyramid1"/>
    <dgm:cxn modelId="{109C7070-8106-49CC-A1F9-B274C00DD2D5}" type="presParOf" srcId="{54C1E0E0-2A5E-4790-9FF3-9B7F598BFF42}" destId="{3D52E2BD-8CE0-40FD-AB72-67E80F09408E}" srcOrd="0" destOrd="0" presId="urn:microsoft.com/office/officeart/2005/8/layout/pyramid1"/>
    <dgm:cxn modelId="{693390C5-9947-457A-89D1-5EE2ED8D426B}" type="presParOf" srcId="{54C1E0E0-2A5E-4790-9FF3-9B7F598BFF42}" destId="{B1F54DD4-1EC2-49BE-A0C7-0C446AEDFDFD}" srcOrd="1" destOrd="0" presId="urn:microsoft.com/office/officeart/2005/8/layout/pyramid1"/>
    <dgm:cxn modelId="{672E820C-C0C9-4E4C-8DC4-F309B02A2720}" type="presParOf" srcId="{4EC3CB11-E7F5-47AA-BB69-8452CCCE3FC2}" destId="{83163A3E-1F0E-449E-B5D7-F3D4816D31D6}" srcOrd="2" destOrd="0" presId="urn:microsoft.com/office/officeart/2005/8/layout/pyramid1"/>
    <dgm:cxn modelId="{E3E4C60B-C4D9-482E-8719-E8200F2BA3FA}" type="presParOf" srcId="{83163A3E-1F0E-449E-B5D7-F3D4816D31D6}" destId="{89EC83E9-E769-45AA-A823-838C84B6BEB6}" srcOrd="0" destOrd="0" presId="urn:microsoft.com/office/officeart/2005/8/layout/pyramid1"/>
    <dgm:cxn modelId="{065E93AB-24EF-42DD-A3D9-11FE70CAC1F6}" type="presParOf" srcId="{83163A3E-1F0E-449E-B5D7-F3D4816D31D6}" destId="{9477C67C-AB12-4460-A6B7-2CE3C1B98F9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DB75FB-817A-4B99-8AC5-41B98C09E17E}" type="doc">
      <dgm:prSet loTypeId="urn:microsoft.com/office/officeart/2005/8/layout/pyramid1" loCatId="pyramid" qsTypeId="urn:microsoft.com/office/officeart/2005/8/quickstyle/simple1" qsCatId="simple" csTypeId="urn:microsoft.com/office/officeart/2005/8/colors/accent6_3" csCatId="accent6" phldr="1"/>
      <dgm:spPr/>
    </dgm:pt>
    <dgm:pt modelId="{6F797FD9-9832-4D42-9E25-E656D616A3BD}">
      <dgm:prSet phldrT="[Text]"/>
      <dgm:spPr/>
      <dgm:t>
        <a:bodyPr/>
        <a:lstStyle/>
        <a:p>
          <a:endParaRPr lang="en-US" b="1" dirty="0" smtClean="0">
            <a:latin typeface="TH SarabunPSK" pitchFamily="34" charset="-34"/>
            <a:cs typeface="TH SarabunPSK" pitchFamily="34" charset="-34"/>
          </a:endParaRPr>
        </a:p>
        <a:p>
          <a:r>
            <a:rPr lang="en-US" b="1" dirty="0" smtClean="0">
              <a:latin typeface="TH SarabunPSK" pitchFamily="34" charset="-34"/>
              <a:cs typeface="TH SarabunPSK" pitchFamily="34" charset="-34"/>
            </a:rPr>
            <a:t>Ph.D.</a:t>
          </a:r>
          <a:endParaRPr lang="th-TH" b="1" dirty="0">
            <a:latin typeface="TH SarabunPSK" pitchFamily="34" charset="-34"/>
            <a:cs typeface="TH SarabunPSK" pitchFamily="34" charset="-34"/>
          </a:endParaRPr>
        </a:p>
      </dgm:t>
    </dgm:pt>
    <dgm:pt modelId="{567E609A-5330-4EE2-9DB3-342ED9C44B9A}" type="parTrans" cxnId="{8251956F-718B-49E2-814C-AF913B628CB9}">
      <dgm:prSet/>
      <dgm:spPr/>
      <dgm:t>
        <a:bodyPr/>
        <a:lstStyle/>
        <a:p>
          <a:endParaRPr lang="th-TH" b="1">
            <a:latin typeface="TH SarabunPSK" pitchFamily="34" charset="-34"/>
            <a:cs typeface="TH SarabunPSK" pitchFamily="34" charset="-34"/>
          </a:endParaRPr>
        </a:p>
      </dgm:t>
    </dgm:pt>
    <dgm:pt modelId="{6B0C0F1E-0890-4A92-ADB9-0A2ADB2B5CF1}" type="sibTrans" cxnId="{8251956F-718B-49E2-814C-AF913B628CB9}">
      <dgm:prSet/>
      <dgm:spPr/>
      <dgm:t>
        <a:bodyPr/>
        <a:lstStyle/>
        <a:p>
          <a:endParaRPr lang="th-TH" b="1">
            <a:latin typeface="TH SarabunPSK" pitchFamily="34" charset="-34"/>
            <a:cs typeface="TH SarabunPSK" pitchFamily="34" charset="-34"/>
          </a:endParaRPr>
        </a:p>
      </dgm:t>
    </dgm:pt>
    <dgm:pt modelId="{FC178DBC-7B8C-4F56-B10A-803BB1E1ED45}">
      <dgm:prSet phldrT="[Text]" custT="1"/>
      <dgm:spPr/>
      <dgm:t>
        <a:bodyPr/>
        <a:lstStyle/>
        <a:p>
          <a:r>
            <a:rPr lang="en-US" sz="3600" b="1" dirty="0" smtClean="0">
              <a:latin typeface="TH SarabunPSK" pitchFamily="34" charset="-34"/>
              <a:cs typeface="TH SarabunPSK" pitchFamily="34" charset="-34"/>
            </a:rPr>
            <a:t>Master&amp; Bachelor</a:t>
          </a:r>
        </a:p>
      </dgm:t>
    </dgm:pt>
    <dgm:pt modelId="{80CDCF0B-4432-43B1-AB39-4C2E70B7B7F1}" type="parTrans" cxnId="{C7AEE252-B311-45F5-B7CA-6A3017984CEF}">
      <dgm:prSet/>
      <dgm:spPr/>
      <dgm:t>
        <a:bodyPr/>
        <a:lstStyle/>
        <a:p>
          <a:endParaRPr lang="th-TH" b="1">
            <a:latin typeface="TH SarabunPSK" pitchFamily="34" charset="-34"/>
            <a:cs typeface="TH SarabunPSK" pitchFamily="34" charset="-34"/>
          </a:endParaRPr>
        </a:p>
      </dgm:t>
    </dgm:pt>
    <dgm:pt modelId="{BB34D740-1FDD-49CD-B907-267D00C8CBC5}" type="sibTrans" cxnId="{C7AEE252-B311-45F5-B7CA-6A3017984CEF}">
      <dgm:prSet/>
      <dgm:spPr/>
      <dgm:t>
        <a:bodyPr/>
        <a:lstStyle/>
        <a:p>
          <a:endParaRPr lang="th-TH" b="1">
            <a:latin typeface="TH SarabunPSK" pitchFamily="34" charset="-34"/>
            <a:cs typeface="TH SarabunPSK" pitchFamily="34" charset="-34"/>
          </a:endParaRPr>
        </a:p>
      </dgm:t>
    </dgm:pt>
    <dgm:pt modelId="{D115AB2C-76EA-4312-A171-30FCE4079B6F}">
      <dgm:prSet phldrT="[Text]"/>
      <dgm:spPr/>
      <dgm:t>
        <a:bodyPr/>
        <a:lstStyle/>
        <a:p>
          <a:r>
            <a:rPr lang="en-US" b="1" dirty="0" smtClean="0">
              <a:latin typeface="TH SarabunPSK" pitchFamily="34" charset="-34"/>
              <a:cs typeface="TH SarabunPSK" pitchFamily="34" charset="-34"/>
            </a:rPr>
            <a:t>Vocational &amp; Technical School</a:t>
          </a:r>
          <a:endParaRPr lang="th-TH" b="1" dirty="0">
            <a:latin typeface="TH SarabunPSK" pitchFamily="34" charset="-34"/>
            <a:cs typeface="TH SarabunPSK" pitchFamily="34" charset="-34"/>
          </a:endParaRPr>
        </a:p>
      </dgm:t>
    </dgm:pt>
    <dgm:pt modelId="{D447AAF9-3663-49FB-9108-3615E8CFDB2A}" type="parTrans" cxnId="{F708CA65-F696-4256-8995-2A0426A03570}">
      <dgm:prSet/>
      <dgm:spPr/>
      <dgm:t>
        <a:bodyPr/>
        <a:lstStyle/>
        <a:p>
          <a:endParaRPr lang="th-TH" b="1">
            <a:latin typeface="TH SarabunPSK" pitchFamily="34" charset="-34"/>
            <a:cs typeface="TH SarabunPSK" pitchFamily="34" charset="-34"/>
          </a:endParaRPr>
        </a:p>
      </dgm:t>
    </dgm:pt>
    <dgm:pt modelId="{7E365247-5420-47F2-BAD8-2311B1F2C178}" type="sibTrans" cxnId="{F708CA65-F696-4256-8995-2A0426A03570}">
      <dgm:prSet/>
      <dgm:spPr/>
      <dgm:t>
        <a:bodyPr/>
        <a:lstStyle/>
        <a:p>
          <a:endParaRPr lang="th-TH" b="1">
            <a:latin typeface="TH SarabunPSK" pitchFamily="34" charset="-34"/>
            <a:cs typeface="TH SarabunPSK" pitchFamily="34" charset="-34"/>
          </a:endParaRPr>
        </a:p>
      </dgm:t>
    </dgm:pt>
    <dgm:pt modelId="{4EC3CB11-E7F5-47AA-BB69-8452CCCE3FC2}" type="pres">
      <dgm:prSet presAssocID="{18DB75FB-817A-4B99-8AC5-41B98C09E17E}" presName="Name0" presStyleCnt="0">
        <dgm:presLayoutVars>
          <dgm:dir/>
          <dgm:animLvl val="lvl"/>
          <dgm:resizeHandles val="exact"/>
        </dgm:presLayoutVars>
      </dgm:prSet>
      <dgm:spPr/>
    </dgm:pt>
    <dgm:pt modelId="{B77F3E73-2828-40A0-9BE0-B74BD348EB66}" type="pres">
      <dgm:prSet presAssocID="{6F797FD9-9832-4D42-9E25-E656D616A3BD}" presName="Name8" presStyleCnt="0"/>
      <dgm:spPr/>
    </dgm:pt>
    <dgm:pt modelId="{50A9A51B-C610-4171-9259-622AAE914A47}" type="pres">
      <dgm:prSet presAssocID="{6F797FD9-9832-4D42-9E25-E656D616A3BD}" presName="level" presStyleLbl="node1" presStyleIdx="0" presStyleCnt="3" custLinFactNeighborX="1250">
        <dgm:presLayoutVars>
          <dgm:chMax val="1"/>
          <dgm:bulletEnabled val="1"/>
        </dgm:presLayoutVars>
      </dgm:prSet>
      <dgm:spPr/>
      <dgm:t>
        <a:bodyPr/>
        <a:lstStyle/>
        <a:p>
          <a:endParaRPr lang="th-TH"/>
        </a:p>
      </dgm:t>
    </dgm:pt>
    <dgm:pt modelId="{40760C2E-E68E-4F06-BDC6-1D47491BEFCB}" type="pres">
      <dgm:prSet presAssocID="{6F797FD9-9832-4D42-9E25-E656D616A3BD}" presName="levelTx" presStyleLbl="revTx" presStyleIdx="0" presStyleCnt="0">
        <dgm:presLayoutVars>
          <dgm:chMax val="1"/>
          <dgm:bulletEnabled val="1"/>
        </dgm:presLayoutVars>
      </dgm:prSet>
      <dgm:spPr/>
      <dgm:t>
        <a:bodyPr/>
        <a:lstStyle/>
        <a:p>
          <a:endParaRPr lang="th-TH"/>
        </a:p>
      </dgm:t>
    </dgm:pt>
    <dgm:pt modelId="{54C1E0E0-2A5E-4790-9FF3-9B7F598BFF42}" type="pres">
      <dgm:prSet presAssocID="{FC178DBC-7B8C-4F56-B10A-803BB1E1ED45}" presName="Name8" presStyleCnt="0"/>
      <dgm:spPr/>
    </dgm:pt>
    <dgm:pt modelId="{3D52E2BD-8CE0-40FD-AB72-67E80F09408E}" type="pres">
      <dgm:prSet presAssocID="{FC178DBC-7B8C-4F56-B10A-803BB1E1ED45}" presName="level" presStyleLbl="node1" presStyleIdx="1" presStyleCnt="3" custScaleX="91918" custScaleY="228431">
        <dgm:presLayoutVars>
          <dgm:chMax val="1"/>
          <dgm:bulletEnabled val="1"/>
        </dgm:presLayoutVars>
      </dgm:prSet>
      <dgm:spPr/>
      <dgm:t>
        <a:bodyPr/>
        <a:lstStyle/>
        <a:p>
          <a:endParaRPr lang="th-TH"/>
        </a:p>
      </dgm:t>
    </dgm:pt>
    <dgm:pt modelId="{B1F54DD4-1EC2-49BE-A0C7-0C446AEDFDFD}" type="pres">
      <dgm:prSet presAssocID="{FC178DBC-7B8C-4F56-B10A-803BB1E1ED45}" presName="levelTx" presStyleLbl="revTx" presStyleIdx="0" presStyleCnt="0">
        <dgm:presLayoutVars>
          <dgm:chMax val="1"/>
          <dgm:bulletEnabled val="1"/>
        </dgm:presLayoutVars>
      </dgm:prSet>
      <dgm:spPr/>
      <dgm:t>
        <a:bodyPr/>
        <a:lstStyle/>
        <a:p>
          <a:endParaRPr lang="th-TH"/>
        </a:p>
      </dgm:t>
    </dgm:pt>
    <dgm:pt modelId="{83163A3E-1F0E-449E-B5D7-F3D4816D31D6}" type="pres">
      <dgm:prSet presAssocID="{D115AB2C-76EA-4312-A171-30FCE4079B6F}" presName="Name8" presStyleCnt="0"/>
      <dgm:spPr/>
    </dgm:pt>
    <dgm:pt modelId="{89EC83E9-E769-45AA-A823-838C84B6BEB6}" type="pres">
      <dgm:prSet presAssocID="{D115AB2C-76EA-4312-A171-30FCE4079B6F}" presName="level" presStyleLbl="node1" presStyleIdx="2" presStyleCnt="3" custScaleX="55556" custScaleY="82333">
        <dgm:presLayoutVars>
          <dgm:chMax val="1"/>
          <dgm:bulletEnabled val="1"/>
        </dgm:presLayoutVars>
      </dgm:prSet>
      <dgm:spPr/>
      <dgm:t>
        <a:bodyPr/>
        <a:lstStyle/>
        <a:p>
          <a:endParaRPr lang="th-TH"/>
        </a:p>
      </dgm:t>
    </dgm:pt>
    <dgm:pt modelId="{9477C67C-AB12-4460-A6B7-2CE3C1B98F97}" type="pres">
      <dgm:prSet presAssocID="{D115AB2C-76EA-4312-A171-30FCE4079B6F}" presName="levelTx" presStyleLbl="revTx" presStyleIdx="0" presStyleCnt="0">
        <dgm:presLayoutVars>
          <dgm:chMax val="1"/>
          <dgm:bulletEnabled val="1"/>
        </dgm:presLayoutVars>
      </dgm:prSet>
      <dgm:spPr/>
      <dgm:t>
        <a:bodyPr/>
        <a:lstStyle/>
        <a:p>
          <a:endParaRPr lang="th-TH"/>
        </a:p>
      </dgm:t>
    </dgm:pt>
  </dgm:ptLst>
  <dgm:cxnLst>
    <dgm:cxn modelId="{8251956F-718B-49E2-814C-AF913B628CB9}" srcId="{18DB75FB-817A-4B99-8AC5-41B98C09E17E}" destId="{6F797FD9-9832-4D42-9E25-E656D616A3BD}" srcOrd="0" destOrd="0" parTransId="{567E609A-5330-4EE2-9DB3-342ED9C44B9A}" sibTransId="{6B0C0F1E-0890-4A92-ADB9-0A2ADB2B5CF1}"/>
    <dgm:cxn modelId="{1613B222-B5A1-453A-A5BD-3BBA9D57808D}" type="presOf" srcId="{6F797FD9-9832-4D42-9E25-E656D616A3BD}" destId="{40760C2E-E68E-4F06-BDC6-1D47491BEFCB}" srcOrd="1" destOrd="0" presId="urn:microsoft.com/office/officeart/2005/8/layout/pyramid1"/>
    <dgm:cxn modelId="{FB2CA162-228F-428B-AD18-3B57A3B760D4}" type="presOf" srcId="{D115AB2C-76EA-4312-A171-30FCE4079B6F}" destId="{9477C67C-AB12-4460-A6B7-2CE3C1B98F97}" srcOrd="1" destOrd="0" presId="urn:microsoft.com/office/officeart/2005/8/layout/pyramid1"/>
    <dgm:cxn modelId="{18CB04DC-8C1A-4DCC-AA3E-7E327A1F9318}" type="presOf" srcId="{6F797FD9-9832-4D42-9E25-E656D616A3BD}" destId="{50A9A51B-C610-4171-9259-622AAE914A47}" srcOrd="0" destOrd="0" presId="urn:microsoft.com/office/officeart/2005/8/layout/pyramid1"/>
    <dgm:cxn modelId="{AB07C520-4370-48AF-8C90-ADADA86E7EAF}" type="presOf" srcId="{D115AB2C-76EA-4312-A171-30FCE4079B6F}" destId="{89EC83E9-E769-45AA-A823-838C84B6BEB6}" srcOrd="0" destOrd="0" presId="urn:microsoft.com/office/officeart/2005/8/layout/pyramid1"/>
    <dgm:cxn modelId="{43F113E9-B651-4C65-BA3F-AD8B4FF4FBAA}" type="presOf" srcId="{18DB75FB-817A-4B99-8AC5-41B98C09E17E}" destId="{4EC3CB11-E7F5-47AA-BB69-8452CCCE3FC2}" srcOrd="0" destOrd="0" presId="urn:microsoft.com/office/officeart/2005/8/layout/pyramid1"/>
    <dgm:cxn modelId="{C7AEE252-B311-45F5-B7CA-6A3017984CEF}" srcId="{18DB75FB-817A-4B99-8AC5-41B98C09E17E}" destId="{FC178DBC-7B8C-4F56-B10A-803BB1E1ED45}" srcOrd="1" destOrd="0" parTransId="{80CDCF0B-4432-43B1-AB39-4C2E70B7B7F1}" sibTransId="{BB34D740-1FDD-49CD-B907-267D00C8CBC5}"/>
    <dgm:cxn modelId="{515A5561-2EED-4D29-8559-7DC3A27615BD}" type="presOf" srcId="{FC178DBC-7B8C-4F56-B10A-803BB1E1ED45}" destId="{3D52E2BD-8CE0-40FD-AB72-67E80F09408E}" srcOrd="0" destOrd="0" presId="urn:microsoft.com/office/officeart/2005/8/layout/pyramid1"/>
    <dgm:cxn modelId="{5ED77674-5628-4CD2-9B07-B0B5D3D6C055}" type="presOf" srcId="{FC178DBC-7B8C-4F56-B10A-803BB1E1ED45}" destId="{B1F54DD4-1EC2-49BE-A0C7-0C446AEDFDFD}" srcOrd="1" destOrd="0" presId="urn:microsoft.com/office/officeart/2005/8/layout/pyramid1"/>
    <dgm:cxn modelId="{F708CA65-F696-4256-8995-2A0426A03570}" srcId="{18DB75FB-817A-4B99-8AC5-41B98C09E17E}" destId="{D115AB2C-76EA-4312-A171-30FCE4079B6F}" srcOrd="2" destOrd="0" parTransId="{D447AAF9-3663-49FB-9108-3615E8CFDB2A}" sibTransId="{7E365247-5420-47F2-BAD8-2311B1F2C178}"/>
    <dgm:cxn modelId="{8817C7BF-9F80-41C5-93AA-E75B02F2BC8E}" type="presParOf" srcId="{4EC3CB11-E7F5-47AA-BB69-8452CCCE3FC2}" destId="{B77F3E73-2828-40A0-9BE0-B74BD348EB66}" srcOrd="0" destOrd="0" presId="urn:microsoft.com/office/officeart/2005/8/layout/pyramid1"/>
    <dgm:cxn modelId="{42339101-953E-4947-A3B8-6D98BF2A4AAD}" type="presParOf" srcId="{B77F3E73-2828-40A0-9BE0-B74BD348EB66}" destId="{50A9A51B-C610-4171-9259-622AAE914A47}" srcOrd="0" destOrd="0" presId="urn:microsoft.com/office/officeart/2005/8/layout/pyramid1"/>
    <dgm:cxn modelId="{5112252A-E440-44B4-B9D6-770B6382E955}" type="presParOf" srcId="{B77F3E73-2828-40A0-9BE0-B74BD348EB66}" destId="{40760C2E-E68E-4F06-BDC6-1D47491BEFCB}" srcOrd="1" destOrd="0" presId="urn:microsoft.com/office/officeart/2005/8/layout/pyramid1"/>
    <dgm:cxn modelId="{47C6CA24-195B-4E40-8C04-D4DF49933D5C}" type="presParOf" srcId="{4EC3CB11-E7F5-47AA-BB69-8452CCCE3FC2}" destId="{54C1E0E0-2A5E-4790-9FF3-9B7F598BFF42}" srcOrd="1" destOrd="0" presId="urn:microsoft.com/office/officeart/2005/8/layout/pyramid1"/>
    <dgm:cxn modelId="{D9677059-74BC-47A2-A438-DB4D99F86B8D}" type="presParOf" srcId="{54C1E0E0-2A5E-4790-9FF3-9B7F598BFF42}" destId="{3D52E2BD-8CE0-40FD-AB72-67E80F09408E}" srcOrd="0" destOrd="0" presId="urn:microsoft.com/office/officeart/2005/8/layout/pyramid1"/>
    <dgm:cxn modelId="{D8B7FE9D-AADC-4AF6-84D0-1C00F8AC37B9}" type="presParOf" srcId="{54C1E0E0-2A5E-4790-9FF3-9B7F598BFF42}" destId="{B1F54DD4-1EC2-49BE-A0C7-0C446AEDFDFD}" srcOrd="1" destOrd="0" presId="urn:microsoft.com/office/officeart/2005/8/layout/pyramid1"/>
    <dgm:cxn modelId="{0838C6A0-85A0-4E73-AD62-4809303DE321}" type="presParOf" srcId="{4EC3CB11-E7F5-47AA-BB69-8452CCCE3FC2}" destId="{83163A3E-1F0E-449E-B5D7-F3D4816D31D6}" srcOrd="2" destOrd="0" presId="urn:microsoft.com/office/officeart/2005/8/layout/pyramid1"/>
    <dgm:cxn modelId="{6C1E333A-1798-420E-BEF9-89F2E58C1243}" type="presParOf" srcId="{83163A3E-1F0E-449E-B5D7-F3D4816D31D6}" destId="{89EC83E9-E769-45AA-A823-838C84B6BEB6}" srcOrd="0" destOrd="0" presId="urn:microsoft.com/office/officeart/2005/8/layout/pyramid1"/>
    <dgm:cxn modelId="{67CB412F-9C1A-4A7D-BCCC-B03510786139}" type="presParOf" srcId="{83163A3E-1F0E-449E-B5D7-F3D4816D31D6}" destId="{9477C67C-AB12-4460-A6B7-2CE3C1B98F9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1327D-10AC-4424-8F09-95F6DA2C388B}" type="doc">
      <dgm:prSet loTypeId="urn:microsoft.com/office/officeart/2005/8/layout/chevron2" loCatId="list" qsTypeId="urn:microsoft.com/office/officeart/2005/8/quickstyle/simple1" qsCatId="simple" csTypeId="urn:microsoft.com/office/officeart/2005/8/colors/colorful1#1" csCatId="colorful" phldr="1"/>
      <dgm:spPr/>
      <dgm:t>
        <a:bodyPr/>
        <a:lstStyle/>
        <a:p>
          <a:endParaRPr lang="th-TH"/>
        </a:p>
      </dgm:t>
    </dgm:pt>
    <dgm:pt modelId="{4AE97FAD-E6F5-4F49-9459-7BD0F694C86B}">
      <dgm:prSet phldrT="[Text]"/>
      <dgm:spPr/>
      <dgm:t>
        <a:bodyPr/>
        <a:lstStyle/>
        <a:p>
          <a:r>
            <a:rPr lang="en-US" dirty="0" smtClean="0"/>
            <a:t>1</a:t>
          </a:r>
          <a:endParaRPr lang="th-TH" dirty="0"/>
        </a:p>
      </dgm:t>
    </dgm:pt>
    <dgm:pt modelId="{9ACCADB5-20BE-4C53-B44E-86186D496D73}" type="parTrans" cxnId="{2F16D2F0-9D6F-46F1-81B1-281720164608}">
      <dgm:prSet/>
      <dgm:spPr/>
      <dgm:t>
        <a:bodyPr/>
        <a:lstStyle/>
        <a:p>
          <a:endParaRPr lang="th-TH"/>
        </a:p>
      </dgm:t>
    </dgm:pt>
    <dgm:pt modelId="{1670C1D3-147C-4611-8537-D8DBA1945C63}" type="sibTrans" cxnId="{2F16D2F0-9D6F-46F1-81B1-281720164608}">
      <dgm:prSet/>
      <dgm:spPr/>
      <dgm:t>
        <a:bodyPr/>
        <a:lstStyle/>
        <a:p>
          <a:endParaRPr lang="th-TH"/>
        </a:p>
      </dgm:t>
    </dgm:pt>
    <dgm:pt modelId="{A4753217-C73D-4B75-8BC3-2EC756C0798B}">
      <dgm:prSet phldrT="[Text]" custT="1"/>
      <dgm:spPr/>
      <dgm:t>
        <a:bodyPr/>
        <a:lstStyle/>
        <a:p>
          <a:r>
            <a:rPr lang="en-US" sz="2000" dirty="0" smtClean="0"/>
            <a:t>Students should have basic knowledge/skill of engineering</a:t>
          </a:r>
          <a:endParaRPr lang="th-TH" sz="2000" dirty="0"/>
        </a:p>
      </dgm:t>
    </dgm:pt>
    <dgm:pt modelId="{0B094436-AA65-42E3-861E-B776A1DE101D}" type="parTrans" cxnId="{20F14F63-165B-4C9D-AE48-D86AE15B25BF}">
      <dgm:prSet/>
      <dgm:spPr/>
      <dgm:t>
        <a:bodyPr/>
        <a:lstStyle/>
        <a:p>
          <a:endParaRPr lang="th-TH"/>
        </a:p>
      </dgm:t>
    </dgm:pt>
    <dgm:pt modelId="{17981925-C1F6-4FBF-BAE7-45D637B634AE}" type="sibTrans" cxnId="{20F14F63-165B-4C9D-AE48-D86AE15B25BF}">
      <dgm:prSet/>
      <dgm:spPr/>
      <dgm:t>
        <a:bodyPr/>
        <a:lstStyle/>
        <a:p>
          <a:endParaRPr lang="th-TH"/>
        </a:p>
      </dgm:t>
    </dgm:pt>
    <dgm:pt modelId="{73ADD4A4-7E2D-4D63-8F26-CA6725D9B97A}">
      <dgm:prSet phldrT="[Text]" custT="1"/>
      <dgm:spPr/>
      <dgm:t>
        <a:bodyPr/>
        <a:lstStyle/>
        <a:p>
          <a:r>
            <a:rPr lang="en-US" sz="2000" dirty="0" smtClean="0"/>
            <a:t>Not enough for practical application</a:t>
          </a:r>
          <a:endParaRPr lang="th-TH" sz="2000" dirty="0"/>
        </a:p>
      </dgm:t>
    </dgm:pt>
    <dgm:pt modelId="{6D708156-D8DA-41B2-9028-88AB33EC8663}" type="parTrans" cxnId="{155E58AF-F140-4362-A565-976C8B5621B0}">
      <dgm:prSet/>
      <dgm:spPr/>
      <dgm:t>
        <a:bodyPr/>
        <a:lstStyle/>
        <a:p>
          <a:endParaRPr lang="th-TH"/>
        </a:p>
      </dgm:t>
    </dgm:pt>
    <dgm:pt modelId="{8B897B51-349A-4B93-B467-ECB83AFBCB8D}" type="sibTrans" cxnId="{155E58AF-F140-4362-A565-976C8B5621B0}">
      <dgm:prSet/>
      <dgm:spPr/>
      <dgm:t>
        <a:bodyPr/>
        <a:lstStyle/>
        <a:p>
          <a:endParaRPr lang="th-TH"/>
        </a:p>
      </dgm:t>
    </dgm:pt>
    <dgm:pt modelId="{4244095B-24CC-4978-9D30-7D19A5FF407A}">
      <dgm:prSet phldrT="[Text]"/>
      <dgm:spPr/>
      <dgm:t>
        <a:bodyPr/>
        <a:lstStyle/>
        <a:p>
          <a:r>
            <a:rPr lang="en-US" dirty="0" smtClean="0"/>
            <a:t>2</a:t>
          </a:r>
          <a:endParaRPr lang="th-TH" dirty="0"/>
        </a:p>
      </dgm:t>
    </dgm:pt>
    <dgm:pt modelId="{A8552BC8-1552-41D7-9384-D6CF73666AF0}" type="parTrans" cxnId="{7D83043D-C29E-431D-8BBD-0647E1825269}">
      <dgm:prSet/>
      <dgm:spPr/>
      <dgm:t>
        <a:bodyPr/>
        <a:lstStyle/>
        <a:p>
          <a:endParaRPr lang="th-TH"/>
        </a:p>
      </dgm:t>
    </dgm:pt>
    <dgm:pt modelId="{F9E240A3-78E9-45DC-BDB0-6E8F41215219}" type="sibTrans" cxnId="{7D83043D-C29E-431D-8BBD-0647E1825269}">
      <dgm:prSet/>
      <dgm:spPr/>
      <dgm:t>
        <a:bodyPr/>
        <a:lstStyle/>
        <a:p>
          <a:endParaRPr lang="th-TH"/>
        </a:p>
      </dgm:t>
    </dgm:pt>
    <dgm:pt modelId="{33C1875F-E775-4069-9D91-7543A4F75484}">
      <dgm:prSet phldrT="[Text]" custT="1"/>
      <dgm:spPr/>
      <dgm:t>
        <a:bodyPr/>
        <a:lstStyle/>
        <a:p>
          <a:r>
            <a:rPr lang="en-US" sz="2000" dirty="0" smtClean="0"/>
            <a:t>Not satisfy engineering knowledge of a bachelor level while satisfy them of a master level</a:t>
          </a:r>
          <a:endParaRPr lang="th-TH" sz="2000" dirty="0"/>
        </a:p>
      </dgm:t>
    </dgm:pt>
    <dgm:pt modelId="{905951C3-AF30-474E-A4AA-245F8D42D4FF}" type="parTrans" cxnId="{83904A58-D882-42A1-B050-79E572A2D179}">
      <dgm:prSet/>
      <dgm:spPr/>
      <dgm:t>
        <a:bodyPr/>
        <a:lstStyle/>
        <a:p>
          <a:endParaRPr lang="th-TH"/>
        </a:p>
      </dgm:t>
    </dgm:pt>
    <dgm:pt modelId="{9265DE8A-7F9A-4DDC-90E7-36F561A8A601}" type="sibTrans" cxnId="{83904A58-D882-42A1-B050-79E572A2D179}">
      <dgm:prSet/>
      <dgm:spPr/>
      <dgm:t>
        <a:bodyPr/>
        <a:lstStyle/>
        <a:p>
          <a:endParaRPr lang="th-TH"/>
        </a:p>
      </dgm:t>
    </dgm:pt>
    <dgm:pt modelId="{074641DC-C931-4FFC-BC2C-31A30EC013DA}">
      <dgm:prSet phldrT="[Text]" custT="1"/>
      <dgm:spPr/>
      <dgm:t>
        <a:bodyPr/>
        <a:lstStyle/>
        <a:p>
          <a:r>
            <a:rPr lang="en-US" sz="2000" dirty="0" smtClean="0"/>
            <a:t>The joint researches between company and university not so active</a:t>
          </a:r>
          <a:endParaRPr lang="th-TH" sz="2000" dirty="0"/>
        </a:p>
      </dgm:t>
    </dgm:pt>
    <dgm:pt modelId="{9A6190AC-92D2-45AC-88C5-0CF99692C851}" type="parTrans" cxnId="{92C9A9DD-DA3F-4C37-9A68-AC4176A1E3D0}">
      <dgm:prSet/>
      <dgm:spPr/>
      <dgm:t>
        <a:bodyPr/>
        <a:lstStyle/>
        <a:p>
          <a:endParaRPr lang="th-TH"/>
        </a:p>
      </dgm:t>
    </dgm:pt>
    <dgm:pt modelId="{9AC6F520-4814-4922-929C-5508A3C2F1AE}" type="sibTrans" cxnId="{92C9A9DD-DA3F-4C37-9A68-AC4176A1E3D0}">
      <dgm:prSet/>
      <dgm:spPr/>
      <dgm:t>
        <a:bodyPr/>
        <a:lstStyle/>
        <a:p>
          <a:endParaRPr lang="th-TH"/>
        </a:p>
      </dgm:t>
    </dgm:pt>
    <dgm:pt modelId="{2E2322E4-1CA7-4E27-A177-016EC56BE26E}">
      <dgm:prSet phldrT="[Text]"/>
      <dgm:spPr/>
      <dgm:t>
        <a:bodyPr/>
        <a:lstStyle/>
        <a:p>
          <a:r>
            <a:rPr lang="en-US" dirty="0" smtClean="0"/>
            <a:t>3</a:t>
          </a:r>
          <a:endParaRPr lang="th-TH" dirty="0"/>
        </a:p>
      </dgm:t>
    </dgm:pt>
    <dgm:pt modelId="{2EADDEC3-58DD-439D-B76B-ECE139D0238D}" type="parTrans" cxnId="{1F7EC2CE-5B1B-44B5-B7B1-E43E4F8FE68B}">
      <dgm:prSet/>
      <dgm:spPr/>
      <dgm:t>
        <a:bodyPr/>
        <a:lstStyle/>
        <a:p>
          <a:endParaRPr lang="th-TH"/>
        </a:p>
      </dgm:t>
    </dgm:pt>
    <dgm:pt modelId="{243FB403-A99A-41ED-8698-2A26EFD78080}" type="sibTrans" cxnId="{1F7EC2CE-5B1B-44B5-B7B1-E43E4F8FE68B}">
      <dgm:prSet/>
      <dgm:spPr/>
      <dgm:t>
        <a:bodyPr/>
        <a:lstStyle/>
        <a:p>
          <a:endParaRPr lang="th-TH"/>
        </a:p>
      </dgm:t>
    </dgm:pt>
    <dgm:pt modelId="{60258EE0-AA15-4BEF-87CC-5B0E8F271361}">
      <dgm:prSet phldrT="[Text]" custT="1"/>
      <dgm:spPr/>
      <dgm:t>
        <a:bodyPr/>
        <a:lstStyle/>
        <a:p>
          <a:r>
            <a:rPr lang="en-US" sz="2000" dirty="0" smtClean="0"/>
            <a:t>Difficult to solve  technological problems by technician own</a:t>
          </a:r>
          <a:endParaRPr lang="th-TH" sz="2000" dirty="0"/>
        </a:p>
      </dgm:t>
    </dgm:pt>
    <dgm:pt modelId="{4C6209BB-86D3-440B-ADB8-3ECB5D8A7DA6}" type="parTrans" cxnId="{7337ADC6-43BA-42F3-88F8-B8901DBD8071}">
      <dgm:prSet/>
      <dgm:spPr/>
      <dgm:t>
        <a:bodyPr/>
        <a:lstStyle/>
        <a:p>
          <a:endParaRPr lang="th-TH"/>
        </a:p>
      </dgm:t>
    </dgm:pt>
    <dgm:pt modelId="{E1D41CD9-6A13-4511-A8D2-D8DBEDA3AB1B}" type="sibTrans" cxnId="{7337ADC6-43BA-42F3-88F8-B8901DBD8071}">
      <dgm:prSet/>
      <dgm:spPr/>
      <dgm:t>
        <a:bodyPr/>
        <a:lstStyle/>
        <a:p>
          <a:endParaRPr lang="th-TH"/>
        </a:p>
      </dgm:t>
    </dgm:pt>
    <dgm:pt modelId="{8A22B3A0-8F9E-4A02-AE0E-25C943C9A3D4}">
      <dgm:prSet phldrT="[Text]" custT="1"/>
      <dgm:spPr/>
      <dgm:t>
        <a:bodyPr/>
        <a:lstStyle/>
        <a:p>
          <a:r>
            <a:rPr lang="en-US" sz="2000" dirty="0" smtClean="0"/>
            <a:t> Have motivation with working with enthusiasm if employed as an engineer</a:t>
          </a:r>
          <a:endParaRPr lang="th-TH" sz="2000" dirty="0"/>
        </a:p>
      </dgm:t>
    </dgm:pt>
    <dgm:pt modelId="{64E02329-4046-44B5-9464-8E074C240268}" type="parTrans" cxnId="{56C23F89-BC5D-4000-ACA7-72D928C057B0}">
      <dgm:prSet/>
      <dgm:spPr/>
      <dgm:t>
        <a:bodyPr/>
        <a:lstStyle/>
        <a:p>
          <a:endParaRPr lang="th-TH"/>
        </a:p>
      </dgm:t>
    </dgm:pt>
    <dgm:pt modelId="{D71FDCD9-8A8D-42E9-9D7D-6DDEB4EC70CF}" type="sibTrans" cxnId="{56C23F89-BC5D-4000-ACA7-72D928C057B0}">
      <dgm:prSet/>
      <dgm:spPr/>
      <dgm:t>
        <a:bodyPr/>
        <a:lstStyle/>
        <a:p>
          <a:endParaRPr lang="th-TH"/>
        </a:p>
      </dgm:t>
    </dgm:pt>
    <dgm:pt modelId="{0304B9F4-CABA-45C1-88C3-EC5DCF717D50}" type="pres">
      <dgm:prSet presAssocID="{EB51327D-10AC-4424-8F09-95F6DA2C388B}" presName="linearFlow" presStyleCnt="0">
        <dgm:presLayoutVars>
          <dgm:dir/>
          <dgm:animLvl val="lvl"/>
          <dgm:resizeHandles val="exact"/>
        </dgm:presLayoutVars>
      </dgm:prSet>
      <dgm:spPr/>
      <dgm:t>
        <a:bodyPr/>
        <a:lstStyle/>
        <a:p>
          <a:endParaRPr lang="th-TH"/>
        </a:p>
      </dgm:t>
    </dgm:pt>
    <dgm:pt modelId="{B8A68B91-A71B-4B70-B718-F77994F0B7B4}" type="pres">
      <dgm:prSet presAssocID="{4AE97FAD-E6F5-4F49-9459-7BD0F694C86B}" presName="composite" presStyleCnt="0"/>
      <dgm:spPr/>
    </dgm:pt>
    <dgm:pt modelId="{86FAE597-3AEF-4FA0-AD6C-DEF6CE0FE67C}" type="pres">
      <dgm:prSet presAssocID="{4AE97FAD-E6F5-4F49-9459-7BD0F694C86B}" presName="parentText" presStyleLbl="alignNode1" presStyleIdx="0" presStyleCnt="3">
        <dgm:presLayoutVars>
          <dgm:chMax val="1"/>
          <dgm:bulletEnabled val="1"/>
        </dgm:presLayoutVars>
      </dgm:prSet>
      <dgm:spPr/>
      <dgm:t>
        <a:bodyPr/>
        <a:lstStyle/>
        <a:p>
          <a:endParaRPr lang="th-TH"/>
        </a:p>
      </dgm:t>
    </dgm:pt>
    <dgm:pt modelId="{268CB404-3E2A-4B0B-97F8-A1DC2BD9E055}" type="pres">
      <dgm:prSet presAssocID="{4AE97FAD-E6F5-4F49-9459-7BD0F694C86B}" presName="descendantText" presStyleLbl="alignAcc1" presStyleIdx="0" presStyleCnt="3">
        <dgm:presLayoutVars>
          <dgm:bulletEnabled val="1"/>
        </dgm:presLayoutVars>
      </dgm:prSet>
      <dgm:spPr/>
      <dgm:t>
        <a:bodyPr/>
        <a:lstStyle/>
        <a:p>
          <a:endParaRPr lang="th-TH"/>
        </a:p>
      </dgm:t>
    </dgm:pt>
    <dgm:pt modelId="{5F30A362-9586-445C-B9A2-D5DF03768067}" type="pres">
      <dgm:prSet presAssocID="{1670C1D3-147C-4611-8537-D8DBA1945C63}" presName="sp" presStyleCnt="0"/>
      <dgm:spPr/>
    </dgm:pt>
    <dgm:pt modelId="{1136AB03-278E-4E47-9906-C5DAA9C8EB59}" type="pres">
      <dgm:prSet presAssocID="{4244095B-24CC-4978-9D30-7D19A5FF407A}" presName="composite" presStyleCnt="0"/>
      <dgm:spPr/>
    </dgm:pt>
    <dgm:pt modelId="{31794E50-7623-4B3C-B3D2-688E6C063165}" type="pres">
      <dgm:prSet presAssocID="{4244095B-24CC-4978-9D30-7D19A5FF407A}" presName="parentText" presStyleLbl="alignNode1" presStyleIdx="1" presStyleCnt="3">
        <dgm:presLayoutVars>
          <dgm:chMax val="1"/>
          <dgm:bulletEnabled val="1"/>
        </dgm:presLayoutVars>
      </dgm:prSet>
      <dgm:spPr/>
      <dgm:t>
        <a:bodyPr/>
        <a:lstStyle/>
        <a:p>
          <a:endParaRPr lang="th-TH"/>
        </a:p>
      </dgm:t>
    </dgm:pt>
    <dgm:pt modelId="{76012083-FD8F-4D42-88A4-193BC63208D4}" type="pres">
      <dgm:prSet presAssocID="{4244095B-24CC-4978-9D30-7D19A5FF407A}" presName="descendantText" presStyleLbl="alignAcc1" presStyleIdx="1" presStyleCnt="3" custScaleY="143413">
        <dgm:presLayoutVars>
          <dgm:bulletEnabled val="1"/>
        </dgm:presLayoutVars>
      </dgm:prSet>
      <dgm:spPr/>
      <dgm:t>
        <a:bodyPr/>
        <a:lstStyle/>
        <a:p>
          <a:endParaRPr lang="th-TH"/>
        </a:p>
      </dgm:t>
    </dgm:pt>
    <dgm:pt modelId="{029B20A8-8CC9-4C28-9260-10FAF33C570F}" type="pres">
      <dgm:prSet presAssocID="{F9E240A3-78E9-45DC-BDB0-6E8F41215219}" presName="sp" presStyleCnt="0"/>
      <dgm:spPr/>
    </dgm:pt>
    <dgm:pt modelId="{62A5DCF5-DA0A-48D2-8C63-AE4E3916BC30}" type="pres">
      <dgm:prSet presAssocID="{2E2322E4-1CA7-4E27-A177-016EC56BE26E}" presName="composite" presStyleCnt="0"/>
      <dgm:spPr/>
    </dgm:pt>
    <dgm:pt modelId="{D54F78DB-5917-4BDB-94D1-D8FDF8F9C159}" type="pres">
      <dgm:prSet presAssocID="{2E2322E4-1CA7-4E27-A177-016EC56BE26E}" presName="parentText" presStyleLbl="alignNode1" presStyleIdx="2" presStyleCnt="3">
        <dgm:presLayoutVars>
          <dgm:chMax val="1"/>
          <dgm:bulletEnabled val="1"/>
        </dgm:presLayoutVars>
      </dgm:prSet>
      <dgm:spPr/>
      <dgm:t>
        <a:bodyPr/>
        <a:lstStyle/>
        <a:p>
          <a:endParaRPr lang="th-TH"/>
        </a:p>
      </dgm:t>
    </dgm:pt>
    <dgm:pt modelId="{C971D753-5F26-4A81-94E3-86025C3A7DCE}" type="pres">
      <dgm:prSet presAssocID="{2E2322E4-1CA7-4E27-A177-016EC56BE26E}" presName="descendantText" presStyleLbl="alignAcc1" presStyleIdx="2" presStyleCnt="3" custScaleY="129947">
        <dgm:presLayoutVars>
          <dgm:bulletEnabled val="1"/>
        </dgm:presLayoutVars>
      </dgm:prSet>
      <dgm:spPr/>
      <dgm:t>
        <a:bodyPr/>
        <a:lstStyle/>
        <a:p>
          <a:endParaRPr lang="th-TH"/>
        </a:p>
      </dgm:t>
    </dgm:pt>
  </dgm:ptLst>
  <dgm:cxnLst>
    <dgm:cxn modelId="{38CB7EBD-46CB-4E30-8472-5F78C889472C}" type="presOf" srcId="{8A22B3A0-8F9E-4A02-AE0E-25C943C9A3D4}" destId="{C971D753-5F26-4A81-94E3-86025C3A7DCE}" srcOrd="0" destOrd="1" presId="urn:microsoft.com/office/officeart/2005/8/layout/chevron2"/>
    <dgm:cxn modelId="{20F14F63-165B-4C9D-AE48-D86AE15B25BF}" srcId="{4AE97FAD-E6F5-4F49-9459-7BD0F694C86B}" destId="{A4753217-C73D-4B75-8BC3-2EC756C0798B}" srcOrd="0" destOrd="0" parTransId="{0B094436-AA65-42E3-861E-B776A1DE101D}" sibTransId="{17981925-C1F6-4FBF-BAE7-45D637B634AE}"/>
    <dgm:cxn modelId="{AC3FCAC8-D28C-4D7E-A734-BA67BB217475}" type="presOf" srcId="{73ADD4A4-7E2D-4D63-8F26-CA6725D9B97A}" destId="{268CB404-3E2A-4B0B-97F8-A1DC2BD9E055}" srcOrd="0" destOrd="1" presId="urn:microsoft.com/office/officeart/2005/8/layout/chevron2"/>
    <dgm:cxn modelId="{2F16D2F0-9D6F-46F1-81B1-281720164608}" srcId="{EB51327D-10AC-4424-8F09-95F6DA2C388B}" destId="{4AE97FAD-E6F5-4F49-9459-7BD0F694C86B}" srcOrd="0" destOrd="0" parTransId="{9ACCADB5-20BE-4C53-B44E-86186D496D73}" sibTransId="{1670C1D3-147C-4611-8537-D8DBA1945C63}"/>
    <dgm:cxn modelId="{35A68FB5-27B2-4BA0-9ECB-D00A3B6AE40D}" type="presOf" srcId="{A4753217-C73D-4B75-8BC3-2EC756C0798B}" destId="{268CB404-3E2A-4B0B-97F8-A1DC2BD9E055}" srcOrd="0" destOrd="0" presId="urn:microsoft.com/office/officeart/2005/8/layout/chevron2"/>
    <dgm:cxn modelId="{7D83043D-C29E-431D-8BBD-0647E1825269}" srcId="{EB51327D-10AC-4424-8F09-95F6DA2C388B}" destId="{4244095B-24CC-4978-9D30-7D19A5FF407A}" srcOrd="1" destOrd="0" parTransId="{A8552BC8-1552-41D7-9384-D6CF73666AF0}" sibTransId="{F9E240A3-78E9-45DC-BDB0-6E8F41215219}"/>
    <dgm:cxn modelId="{8347A5C9-EF7A-4CAE-A990-C6AF72A5676A}" type="presOf" srcId="{074641DC-C931-4FFC-BC2C-31A30EC013DA}" destId="{76012083-FD8F-4D42-88A4-193BC63208D4}" srcOrd="0" destOrd="1" presId="urn:microsoft.com/office/officeart/2005/8/layout/chevron2"/>
    <dgm:cxn modelId="{7337ADC6-43BA-42F3-88F8-B8901DBD8071}" srcId="{2E2322E4-1CA7-4E27-A177-016EC56BE26E}" destId="{60258EE0-AA15-4BEF-87CC-5B0E8F271361}" srcOrd="0" destOrd="0" parTransId="{4C6209BB-86D3-440B-ADB8-3ECB5D8A7DA6}" sibTransId="{E1D41CD9-6A13-4511-A8D2-D8DBEDA3AB1B}"/>
    <dgm:cxn modelId="{56C23F89-BC5D-4000-ACA7-72D928C057B0}" srcId="{2E2322E4-1CA7-4E27-A177-016EC56BE26E}" destId="{8A22B3A0-8F9E-4A02-AE0E-25C943C9A3D4}" srcOrd="1" destOrd="0" parTransId="{64E02329-4046-44B5-9464-8E074C240268}" sibTransId="{D71FDCD9-8A8D-42E9-9D7D-6DDEB4EC70CF}"/>
    <dgm:cxn modelId="{AB53B4A3-D28E-4F01-BF06-957A433382FA}" type="presOf" srcId="{EB51327D-10AC-4424-8F09-95F6DA2C388B}" destId="{0304B9F4-CABA-45C1-88C3-EC5DCF717D50}" srcOrd="0" destOrd="0" presId="urn:microsoft.com/office/officeart/2005/8/layout/chevron2"/>
    <dgm:cxn modelId="{E1197394-9398-4768-9478-81109E2E339D}" type="presOf" srcId="{4AE97FAD-E6F5-4F49-9459-7BD0F694C86B}" destId="{86FAE597-3AEF-4FA0-AD6C-DEF6CE0FE67C}" srcOrd="0" destOrd="0" presId="urn:microsoft.com/office/officeart/2005/8/layout/chevron2"/>
    <dgm:cxn modelId="{1FF63BB5-608E-4F48-80D0-C1D802EE79F3}" type="presOf" srcId="{2E2322E4-1CA7-4E27-A177-016EC56BE26E}" destId="{D54F78DB-5917-4BDB-94D1-D8FDF8F9C159}" srcOrd="0" destOrd="0" presId="urn:microsoft.com/office/officeart/2005/8/layout/chevron2"/>
    <dgm:cxn modelId="{83904A58-D882-42A1-B050-79E572A2D179}" srcId="{4244095B-24CC-4978-9D30-7D19A5FF407A}" destId="{33C1875F-E775-4069-9D91-7543A4F75484}" srcOrd="0" destOrd="0" parTransId="{905951C3-AF30-474E-A4AA-245F8D42D4FF}" sibTransId="{9265DE8A-7F9A-4DDC-90E7-36F561A8A601}"/>
    <dgm:cxn modelId="{1A4C04F4-28A4-4B51-9557-FBDF1F9D3D83}" type="presOf" srcId="{33C1875F-E775-4069-9D91-7543A4F75484}" destId="{76012083-FD8F-4D42-88A4-193BC63208D4}" srcOrd="0" destOrd="0" presId="urn:microsoft.com/office/officeart/2005/8/layout/chevron2"/>
    <dgm:cxn modelId="{1F7EC2CE-5B1B-44B5-B7B1-E43E4F8FE68B}" srcId="{EB51327D-10AC-4424-8F09-95F6DA2C388B}" destId="{2E2322E4-1CA7-4E27-A177-016EC56BE26E}" srcOrd="2" destOrd="0" parTransId="{2EADDEC3-58DD-439D-B76B-ECE139D0238D}" sibTransId="{243FB403-A99A-41ED-8698-2A26EFD78080}"/>
    <dgm:cxn modelId="{FE87AFC8-F929-45CC-89C0-5F9C97BC66CB}" type="presOf" srcId="{60258EE0-AA15-4BEF-87CC-5B0E8F271361}" destId="{C971D753-5F26-4A81-94E3-86025C3A7DCE}" srcOrd="0" destOrd="0" presId="urn:microsoft.com/office/officeart/2005/8/layout/chevron2"/>
    <dgm:cxn modelId="{D55C42AA-79E8-4D58-80D3-8B14F7D88474}" type="presOf" srcId="{4244095B-24CC-4978-9D30-7D19A5FF407A}" destId="{31794E50-7623-4B3C-B3D2-688E6C063165}" srcOrd="0" destOrd="0" presId="urn:microsoft.com/office/officeart/2005/8/layout/chevron2"/>
    <dgm:cxn modelId="{92C9A9DD-DA3F-4C37-9A68-AC4176A1E3D0}" srcId="{4244095B-24CC-4978-9D30-7D19A5FF407A}" destId="{074641DC-C931-4FFC-BC2C-31A30EC013DA}" srcOrd="1" destOrd="0" parTransId="{9A6190AC-92D2-45AC-88C5-0CF99692C851}" sibTransId="{9AC6F520-4814-4922-929C-5508A3C2F1AE}"/>
    <dgm:cxn modelId="{155E58AF-F140-4362-A565-976C8B5621B0}" srcId="{4AE97FAD-E6F5-4F49-9459-7BD0F694C86B}" destId="{73ADD4A4-7E2D-4D63-8F26-CA6725D9B97A}" srcOrd="1" destOrd="0" parTransId="{6D708156-D8DA-41B2-9028-88AB33EC8663}" sibTransId="{8B897B51-349A-4B93-B467-ECB83AFBCB8D}"/>
    <dgm:cxn modelId="{B48F496A-9422-4941-89BB-19808EE21487}" type="presParOf" srcId="{0304B9F4-CABA-45C1-88C3-EC5DCF717D50}" destId="{B8A68B91-A71B-4B70-B718-F77994F0B7B4}" srcOrd="0" destOrd="0" presId="urn:microsoft.com/office/officeart/2005/8/layout/chevron2"/>
    <dgm:cxn modelId="{B0B66598-E3FD-46D0-AC05-1D468EB84672}" type="presParOf" srcId="{B8A68B91-A71B-4B70-B718-F77994F0B7B4}" destId="{86FAE597-3AEF-4FA0-AD6C-DEF6CE0FE67C}" srcOrd="0" destOrd="0" presId="urn:microsoft.com/office/officeart/2005/8/layout/chevron2"/>
    <dgm:cxn modelId="{B56AC66C-96B3-44FE-8F4A-C10DD2DFF98C}" type="presParOf" srcId="{B8A68B91-A71B-4B70-B718-F77994F0B7B4}" destId="{268CB404-3E2A-4B0B-97F8-A1DC2BD9E055}" srcOrd="1" destOrd="0" presId="urn:microsoft.com/office/officeart/2005/8/layout/chevron2"/>
    <dgm:cxn modelId="{811AB7C8-F3E8-4248-A003-36F4693A2DE5}" type="presParOf" srcId="{0304B9F4-CABA-45C1-88C3-EC5DCF717D50}" destId="{5F30A362-9586-445C-B9A2-D5DF03768067}" srcOrd="1" destOrd="0" presId="urn:microsoft.com/office/officeart/2005/8/layout/chevron2"/>
    <dgm:cxn modelId="{B8E4C55B-F3F1-40F1-8DD1-D2955545A54C}" type="presParOf" srcId="{0304B9F4-CABA-45C1-88C3-EC5DCF717D50}" destId="{1136AB03-278E-4E47-9906-C5DAA9C8EB59}" srcOrd="2" destOrd="0" presId="urn:microsoft.com/office/officeart/2005/8/layout/chevron2"/>
    <dgm:cxn modelId="{5430A609-D6EE-4387-A5EE-1D868DDB35DC}" type="presParOf" srcId="{1136AB03-278E-4E47-9906-C5DAA9C8EB59}" destId="{31794E50-7623-4B3C-B3D2-688E6C063165}" srcOrd="0" destOrd="0" presId="urn:microsoft.com/office/officeart/2005/8/layout/chevron2"/>
    <dgm:cxn modelId="{28D57A8C-5561-4705-B2DB-90CF9310CB3C}" type="presParOf" srcId="{1136AB03-278E-4E47-9906-C5DAA9C8EB59}" destId="{76012083-FD8F-4D42-88A4-193BC63208D4}" srcOrd="1" destOrd="0" presId="urn:microsoft.com/office/officeart/2005/8/layout/chevron2"/>
    <dgm:cxn modelId="{113A1897-0AAB-4AE5-BAA5-7E72353F4353}" type="presParOf" srcId="{0304B9F4-CABA-45C1-88C3-EC5DCF717D50}" destId="{029B20A8-8CC9-4C28-9260-10FAF33C570F}" srcOrd="3" destOrd="0" presId="urn:microsoft.com/office/officeart/2005/8/layout/chevron2"/>
    <dgm:cxn modelId="{C9455FFF-2EDD-42D2-BEF7-FC0DAB564F16}" type="presParOf" srcId="{0304B9F4-CABA-45C1-88C3-EC5DCF717D50}" destId="{62A5DCF5-DA0A-48D2-8C63-AE4E3916BC30}" srcOrd="4" destOrd="0" presId="urn:microsoft.com/office/officeart/2005/8/layout/chevron2"/>
    <dgm:cxn modelId="{698EEEFE-705B-4F33-B5D1-64E1D1E82181}" type="presParOf" srcId="{62A5DCF5-DA0A-48D2-8C63-AE4E3916BC30}" destId="{D54F78DB-5917-4BDB-94D1-D8FDF8F9C159}" srcOrd="0" destOrd="0" presId="urn:microsoft.com/office/officeart/2005/8/layout/chevron2"/>
    <dgm:cxn modelId="{06537EBD-B518-476C-9507-EE03D646A1D5}" type="presParOf" srcId="{62A5DCF5-DA0A-48D2-8C63-AE4E3916BC30}" destId="{C971D753-5F26-4A81-94E3-86025C3A7DC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089462-83B4-4F2C-AF78-2514597D01BC}" type="doc">
      <dgm:prSet loTypeId="urn:microsoft.com/office/officeart/2005/8/layout/hProcess7#1" loCatId="process" qsTypeId="urn:microsoft.com/office/officeart/2005/8/quickstyle/simple1" qsCatId="simple" csTypeId="urn:microsoft.com/office/officeart/2005/8/colors/colorful1#2" csCatId="colorful" phldr="1"/>
      <dgm:spPr/>
      <dgm:t>
        <a:bodyPr/>
        <a:lstStyle/>
        <a:p>
          <a:endParaRPr lang="th-TH"/>
        </a:p>
      </dgm:t>
    </dgm:pt>
    <dgm:pt modelId="{4961E250-F14F-442F-BDEE-3CEF803CD76C}">
      <dgm:prSet phldrT="[Text]" custT="1"/>
      <dgm:spPr/>
      <dgm:t>
        <a:bodyPr/>
        <a:lstStyle/>
        <a:p>
          <a:r>
            <a:rPr lang="en-US" sz="2400" dirty="0" smtClean="0"/>
            <a:t>1.0</a:t>
          </a:r>
          <a:endParaRPr lang="th-TH" sz="2400" dirty="0"/>
        </a:p>
      </dgm:t>
    </dgm:pt>
    <dgm:pt modelId="{5D0B719F-008A-4513-A7A0-1E57FE330D44}" type="parTrans" cxnId="{A6E05235-2F21-40E8-97EE-2882B4B5455A}">
      <dgm:prSet/>
      <dgm:spPr/>
      <dgm:t>
        <a:bodyPr/>
        <a:lstStyle/>
        <a:p>
          <a:endParaRPr lang="th-TH"/>
        </a:p>
      </dgm:t>
    </dgm:pt>
    <dgm:pt modelId="{E73C913D-4926-48A0-B347-91F9250EB2A2}" type="sibTrans" cxnId="{A6E05235-2F21-40E8-97EE-2882B4B5455A}">
      <dgm:prSet/>
      <dgm:spPr/>
      <dgm:t>
        <a:bodyPr/>
        <a:lstStyle/>
        <a:p>
          <a:endParaRPr lang="th-TH"/>
        </a:p>
      </dgm:t>
    </dgm:pt>
    <dgm:pt modelId="{EC75DC77-565D-4222-9C2B-E26DD059E992}">
      <dgm:prSet phldrT="[Text]" custT="1"/>
      <dgm:spPr/>
      <dgm:t>
        <a:bodyPr/>
        <a:lstStyle/>
        <a:p>
          <a:endParaRPr lang="th-TH" sz="2800" dirty="0" smtClean="0"/>
        </a:p>
        <a:p>
          <a:r>
            <a:rPr lang="th-TH" sz="2800" b="1" dirty="0" smtClean="0"/>
            <a:t>ผู้เรียน เรียนรู้จากครูผู้สอน</a:t>
          </a:r>
          <a:endParaRPr lang="th-TH" sz="2800" b="1" dirty="0"/>
        </a:p>
      </dgm:t>
    </dgm:pt>
    <dgm:pt modelId="{8F63A176-2CB1-4C3F-AAC9-D8655BEA6CC9}" type="parTrans" cxnId="{53D0AD17-08F1-4EA3-8863-C3F3C1757D11}">
      <dgm:prSet/>
      <dgm:spPr/>
      <dgm:t>
        <a:bodyPr/>
        <a:lstStyle/>
        <a:p>
          <a:endParaRPr lang="th-TH"/>
        </a:p>
      </dgm:t>
    </dgm:pt>
    <dgm:pt modelId="{BC9DCEBD-795A-49C8-B59E-20DFB1CC358C}" type="sibTrans" cxnId="{53D0AD17-08F1-4EA3-8863-C3F3C1757D11}">
      <dgm:prSet/>
      <dgm:spPr/>
      <dgm:t>
        <a:bodyPr/>
        <a:lstStyle/>
        <a:p>
          <a:endParaRPr lang="th-TH"/>
        </a:p>
      </dgm:t>
    </dgm:pt>
    <dgm:pt modelId="{A62DD61D-622C-47E7-BA4B-19F2C54B30D9}">
      <dgm:prSet phldrT="[Text]" custT="1"/>
      <dgm:spPr/>
      <dgm:t>
        <a:bodyPr/>
        <a:lstStyle/>
        <a:p>
          <a:r>
            <a:rPr lang="en-US" sz="2400" dirty="0" smtClean="0"/>
            <a:t>2.0</a:t>
          </a:r>
          <a:endParaRPr lang="th-TH" sz="2400" dirty="0"/>
        </a:p>
      </dgm:t>
    </dgm:pt>
    <dgm:pt modelId="{8447C61C-64B1-40F3-9312-047F0E23C8F6}" type="parTrans" cxnId="{25681E2B-51ED-4393-A5CD-B6146092B61E}">
      <dgm:prSet/>
      <dgm:spPr/>
      <dgm:t>
        <a:bodyPr/>
        <a:lstStyle/>
        <a:p>
          <a:endParaRPr lang="th-TH"/>
        </a:p>
      </dgm:t>
    </dgm:pt>
    <dgm:pt modelId="{B7AF1D6B-4474-4EC2-A25C-3E28BE6DD110}" type="sibTrans" cxnId="{25681E2B-51ED-4393-A5CD-B6146092B61E}">
      <dgm:prSet/>
      <dgm:spPr/>
      <dgm:t>
        <a:bodyPr/>
        <a:lstStyle/>
        <a:p>
          <a:endParaRPr lang="th-TH"/>
        </a:p>
      </dgm:t>
    </dgm:pt>
    <dgm:pt modelId="{F92934FD-A0FD-4B23-A28D-133107B90DFE}">
      <dgm:prSet phldrT="[Text]" custT="1"/>
      <dgm:spPr/>
      <dgm:t>
        <a:bodyPr/>
        <a:lstStyle/>
        <a:p>
          <a:endParaRPr lang="th-TH" sz="2200" b="1" dirty="0" smtClean="0"/>
        </a:p>
        <a:p>
          <a:r>
            <a:rPr lang="th-TH" sz="2800" b="1" dirty="0" smtClean="0"/>
            <a:t>ผู้เรียน เรียนรู้ด้วยตนเอง จาก การทดลองปฏิบัติ</a:t>
          </a:r>
        </a:p>
      </dgm:t>
    </dgm:pt>
    <dgm:pt modelId="{70A989DB-67F1-475F-A749-D2924A2A28AA}" type="parTrans" cxnId="{24E383A4-2E26-4A58-BF56-52144726CD36}">
      <dgm:prSet/>
      <dgm:spPr/>
      <dgm:t>
        <a:bodyPr/>
        <a:lstStyle/>
        <a:p>
          <a:endParaRPr lang="th-TH"/>
        </a:p>
      </dgm:t>
    </dgm:pt>
    <dgm:pt modelId="{DA3C8F54-4964-4AC7-816A-3F94B111D731}" type="sibTrans" cxnId="{24E383A4-2E26-4A58-BF56-52144726CD36}">
      <dgm:prSet/>
      <dgm:spPr/>
      <dgm:t>
        <a:bodyPr/>
        <a:lstStyle/>
        <a:p>
          <a:endParaRPr lang="th-TH"/>
        </a:p>
      </dgm:t>
    </dgm:pt>
    <dgm:pt modelId="{63928341-F12C-45FF-8EDA-E71A69DB91C2}">
      <dgm:prSet phldrT="[Text]" custT="1"/>
      <dgm:spPr/>
      <dgm:t>
        <a:bodyPr/>
        <a:lstStyle/>
        <a:p>
          <a:r>
            <a:rPr lang="en-US" sz="2400" dirty="0" smtClean="0"/>
            <a:t>3.0</a:t>
          </a:r>
          <a:endParaRPr lang="th-TH" sz="2400" dirty="0"/>
        </a:p>
      </dgm:t>
    </dgm:pt>
    <dgm:pt modelId="{0B262CBF-5237-41F1-A4F3-F1EBA30859B1}" type="parTrans" cxnId="{75F6539C-D718-4B63-98F1-303396E2A059}">
      <dgm:prSet/>
      <dgm:spPr/>
      <dgm:t>
        <a:bodyPr/>
        <a:lstStyle/>
        <a:p>
          <a:endParaRPr lang="th-TH"/>
        </a:p>
      </dgm:t>
    </dgm:pt>
    <dgm:pt modelId="{1C2A3FE2-6E80-43ED-ADF4-0A37144319AA}" type="sibTrans" cxnId="{75F6539C-D718-4B63-98F1-303396E2A059}">
      <dgm:prSet/>
      <dgm:spPr/>
      <dgm:t>
        <a:bodyPr/>
        <a:lstStyle/>
        <a:p>
          <a:endParaRPr lang="th-TH"/>
        </a:p>
      </dgm:t>
    </dgm:pt>
    <dgm:pt modelId="{E957F39C-439D-4C21-B0DC-88587D9CA0F6}">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400" dirty="0" smtClean="0"/>
            <a:t>4.0</a:t>
          </a:r>
          <a:endParaRPr lang="th-TH" sz="2400" dirty="0"/>
        </a:p>
      </dgm:t>
    </dgm:pt>
    <dgm:pt modelId="{A7762D40-69C9-4E45-B463-7F5F1E54B15B}" type="parTrans" cxnId="{5C6CF546-6B3F-482E-AFF3-12C5FAA2B7E7}">
      <dgm:prSet/>
      <dgm:spPr/>
      <dgm:t>
        <a:bodyPr/>
        <a:lstStyle/>
        <a:p>
          <a:endParaRPr lang="th-TH"/>
        </a:p>
      </dgm:t>
    </dgm:pt>
    <dgm:pt modelId="{F5E2C11B-B9C0-48A6-9AA5-5184C1CFF629}" type="sibTrans" cxnId="{5C6CF546-6B3F-482E-AFF3-12C5FAA2B7E7}">
      <dgm:prSet/>
      <dgm:spPr/>
      <dgm:t>
        <a:bodyPr/>
        <a:lstStyle/>
        <a:p>
          <a:endParaRPr lang="th-TH"/>
        </a:p>
      </dgm:t>
    </dgm:pt>
    <dgm:pt modelId="{AA0285E3-474C-4F0F-A520-01EDD68E1F58}">
      <dgm:prSet phldrT="[Text]" custT="1"/>
      <dgm:spPr/>
      <dgm:t>
        <a:bodyPr/>
        <a:lstStyle/>
        <a:p>
          <a:r>
            <a:rPr lang="th-TH" sz="2300" dirty="0" smtClean="0"/>
            <a:t> </a:t>
          </a:r>
        </a:p>
        <a:p>
          <a:r>
            <a:rPr lang="th-TH" sz="2800" b="1" dirty="0" smtClean="0"/>
            <a:t>ผู้เรียน สร้างองค์ความรู้ได้เอง จาก ประสบการณ์ ทำงาน</a:t>
          </a:r>
          <a:endParaRPr lang="th-TH" sz="2800" b="1" dirty="0"/>
        </a:p>
      </dgm:t>
    </dgm:pt>
    <dgm:pt modelId="{F3998526-59CF-4E66-8025-2955EB0367C9}" type="parTrans" cxnId="{FB357549-F772-40B0-80CB-6EAB32B6B840}">
      <dgm:prSet/>
      <dgm:spPr/>
      <dgm:t>
        <a:bodyPr/>
        <a:lstStyle/>
        <a:p>
          <a:endParaRPr lang="th-TH"/>
        </a:p>
      </dgm:t>
    </dgm:pt>
    <dgm:pt modelId="{1AD318DB-4D91-4248-BDE4-CE3E4B9FC1EA}" type="sibTrans" cxnId="{FB357549-F772-40B0-80CB-6EAB32B6B840}">
      <dgm:prSet/>
      <dgm:spPr/>
      <dgm:t>
        <a:bodyPr/>
        <a:lstStyle/>
        <a:p>
          <a:endParaRPr lang="th-TH"/>
        </a:p>
      </dgm:t>
    </dgm:pt>
    <dgm:pt modelId="{AEEACEEA-BDF7-4D8A-81FB-628DB69B2A38}">
      <dgm:prSet phldrT="[Text]"/>
      <dgm:spPr/>
      <dgm:t>
        <a:bodyPr/>
        <a:lstStyle/>
        <a:p>
          <a:endParaRPr lang="th-TH" sz="1600" dirty="0"/>
        </a:p>
      </dgm:t>
    </dgm:pt>
    <dgm:pt modelId="{4A004F51-A788-4631-B0CC-FD715B90915C}" type="sibTrans" cxnId="{BBE2CBDE-BC99-4763-B8BA-F69244230A02}">
      <dgm:prSet/>
      <dgm:spPr/>
      <dgm:t>
        <a:bodyPr/>
        <a:lstStyle/>
        <a:p>
          <a:endParaRPr lang="th-TH"/>
        </a:p>
      </dgm:t>
    </dgm:pt>
    <dgm:pt modelId="{22151902-AC6A-4CE8-99DA-1AD223F0E0D3}" type="parTrans" cxnId="{BBE2CBDE-BC99-4763-B8BA-F69244230A02}">
      <dgm:prSet/>
      <dgm:spPr/>
      <dgm:t>
        <a:bodyPr/>
        <a:lstStyle/>
        <a:p>
          <a:endParaRPr lang="th-TH"/>
        </a:p>
      </dgm:t>
    </dgm:pt>
    <dgm:pt modelId="{C0ACFC58-3291-46B8-AD59-EF39733612EB}">
      <dgm:prSet phldrT="[Text]" custT="1"/>
      <dgm:spPr/>
      <dgm:t>
        <a:bodyPr/>
        <a:lstStyle/>
        <a:p>
          <a:endParaRPr lang="th-TH" sz="1600" dirty="0" smtClean="0"/>
        </a:p>
        <a:p>
          <a:r>
            <a:rPr lang="th-TH" sz="2400" b="1" dirty="0" smtClean="0"/>
            <a:t>ผู้เรียน สามารถสร้างนวัตกรรม จากองค์ความรู้ ที่ได้จาก ทฤษฎี  การทดลอง และ ประสบการณ์</a:t>
          </a:r>
          <a:endParaRPr lang="th-TH" sz="2400" b="1" dirty="0"/>
        </a:p>
      </dgm:t>
    </dgm:pt>
    <dgm:pt modelId="{5F82A5CB-8A12-4905-9B10-56443047BD34}" type="sibTrans" cxnId="{1A884AE6-954E-44F5-9745-73CFAE400D39}">
      <dgm:prSet/>
      <dgm:spPr/>
      <dgm:t>
        <a:bodyPr/>
        <a:lstStyle/>
        <a:p>
          <a:endParaRPr lang="th-TH"/>
        </a:p>
      </dgm:t>
    </dgm:pt>
    <dgm:pt modelId="{50C1967A-2A97-4BF5-B082-3F76B96F4FC7}" type="parTrans" cxnId="{1A884AE6-954E-44F5-9745-73CFAE400D39}">
      <dgm:prSet/>
      <dgm:spPr/>
      <dgm:t>
        <a:bodyPr/>
        <a:lstStyle/>
        <a:p>
          <a:endParaRPr lang="th-TH"/>
        </a:p>
      </dgm:t>
    </dgm:pt>
    <dgm:pt modelId="{5FC9B065-682A-4660-8F35-710CCDD90957}" type="pres">
      <dgm:prSet presAssocID="{4F089462-83B4-4F2C-AF78-2514597D01BC}" presName="Name0" presStyleCnt="0">
        <dgm:presLayoutVars>
          <dgm:dir/>
          <dgm:animLvl val="lvl"/>
          <dgm:resizeHandles val="exact"/>
        </dgm:presLayoutVars>
      </dgm:prSet>
      <dgm:spPr/>
      <dgm:t>
        <a:bodyPr/>
        <a:lstStyle/>
        <a:p>
          <a:endParaRPr lang="th-TH"/>
        </a:p>
      </dgm:t>
    </dgm:pt>
    <dgm:pt modelId="{83CE8258-1FE7-4CC7-B9EE-992EAE232A25}" type="pres">
      <dgm:prSet presAssocID="{4961E250-F14F-442F-BDEE-3CEF803CD76C}" presName="compositeNode" presStyleCnt="0">
        <dgm:presLayoutVars>
          <dgm:bulletEnabled val="1"/>
        </dgm:presLayoutVars>
      </dgm:prSet>
      <dgm:spPr/>
    </dgm:pt>
    <dgm:pt modelId="{4B3B0316-74C2-4D65-ACB9-CCF33948FE71}" type="pres">
      <dgm:prSet presAssocID="{4961E250-F14F-442F-BDEE-3CEF803CD76C}" presName="bgRect" presStyleLbl="node1" presStyleIdx="0" presStyleCnt="4" custLinFactNeighborX="-179" custLinFactNeighborY="39439"/>
      <dgm:spPr/>
      <dgm:t>
        <a:bodyPr/>
        <a:lstStyle/>
        <a:p>
          <a:endParaRPr lang="th-TH"/>
        </a:p>
      </dgm:t>
    </dgm:pt>
    <dgm:pt modelId="{8FAF6B96-6572-4FBC-8EAE-297D21252F44}" type="pres">
      <dgm:prSet presAssocID="{4961E250-F14F-442F-BDEE-3CEF803CD76C}" presName="parentNode" presStyleLbl="node1" presStyleIdx="0" presStyleCnt="4">
        <dgm:presLayoutVars>
          <dgm:chMax val="0"/>
          <dgm:bulletEnabled val="1"/>
        </dgm:presLayoutVars>
      </dgm:prSet>
      <dgm:spPr/>
      <dgm:t>
        <a:bodyPr/>
        <a:lstStyle/>
        <a:p>
          <a:endParaRPr lang="th-TH"/>
        </a:p>
      </dgm:t>
    </dgm:pt>
    <dgm:pt modelId="{0B80F8BE-776E-4184-A0E4-F649210CD5B8}" type="pres">
      <dgm:prSet presAssocID="{4961E250-F14F-442F-BDEE-3CEF803CD76C}" presName="childNode" presStyleLbl="node1" presStyleIdx="0" presStyleCnt="4">
        <dgm:presLayoutVars>
          <dgm:bulletEnabled val="1"/>
        </dgm:presLayoutVars>
      </dgm:prSet>
      <dgm:spPr/>
      <dgm:t>
        <a:bodyPr/>
        <a:lstStyle/>
        <a:p>
          <a:endParaRPr lang="th-TH"/>
        </a:p>
      </dgm:t>
    </dgm:pt>
    <dgm:pt modelId="{6736150C-2CF4-49C1-ADF0-5139719EA189}" type="pres">
      <dgm:prSet presAssocID="{E73C913D-4926-48A0-B347-91F9250EB2A2}" presName="hSp" presStyleCnt="0"/>
      <dgm:spPr/>
    </dgm:pt>
    <dgm:pt modelId="{4772964F-B0EC-43EC-98E4-9400F324C67B}" type="pres">
      <dgm:prSet presAssocID="{E73C913D-4926-48A0-B347-91F9250EB2A2}" presName="vProcSp" presStyleCnt="0"/>
      <dgm:spPr/>
    </dgm:pt>
    <dgm:pt modelId="{45E710DF-CC48-46EE-A01C-1905D5141CB3}" type="pres">
      <dgm:prSet presAssocID="{E73C913D-4926-48A0-B347-91F9250EB2A2}" presName="vSp1" presStyleCnt="0"/>
      <dgm:spPr/>
    </dgm:pt>
    <dgm:pt modelId="{DDF1BE1B-E000-4448-82CC-8BD890D64873}" type="pres">
      <dgm:prSet presAssocID="{E73C913D-4926-48A0-B347-91F9250EB2A2}" presName="simulatedConn" presStyleLbl="solidFgAcc1" presStyleIdx="0" presStyleCnt="3"/>
      <dgm:spPr/>
    </dgm:pt>
    <dgm:pt modelId="{66C300CA-B757-4D1F-AE5E-447A51385BB1}" type="pres">
      <dgm:prSet presAssocID="{E73C913D-4926-48A0-B347-91F9250EB2A2}" presName="vSp2" presStyleCnt="0"/>
      <dgm:spPr/>
    </dgm:pt>
    <dgm:pt modelId="{D626759F-C0D3-4646-B7B3-4B2A43ED3294}" type="pres">
      <dgm:prSet presAssocID="{E73C913D-4926-48A0-B347-91F9250EB2A2}" presName="sibTrans" presStyleCnt="0"/>
      <dgm:spPr/>
    </dgm:pt>
    <dgm:pt modelId="{D0B1F1B5-996D-4C21-A68A-13134C9E4134}" type="pres">
      <dgm:prSet presAssocID="{A62DD61D-622C-47E7-BA4B-19F2C54B30D9}" presName="compositeNode" presStyleCnt="0">
        <dgm:presLayoutVars>
          <dgm:bulletEnabled val="1"/>
        </dgm:presLayoutVars>
      </dgm:prSet>
      <dgm:spPr/>
    </dgm:pt>
    <dgm:pt modelId="{A7787DD6-EB6E-4CA7-B28C-446A5B2B73B7}" type="pres">
      <dgm:prSet presAssocID="{A62DD61D-622C-47E7-BA4B-19F2C54B30D9}" presName="bgRect" presStyleLbl="node1" presStyleIdx="1" presStyleCnt="4" custLinFactNeighborX="355" custLinFactNeighborY="12300"/>
      <dgm:spPr/>
      <dgm:t>
        <a:bodyPr/>
        <a:lstStyle/>
        <a:p>
          <a:endParaRPr lang="th-TH"/>
        </a:p>
      </dgm:t>
    </dgm:pt>
    <dgm:pt modelId="{6AA5C537-2235-4D2C-8442-FF40C9DDF4A7}" type="pres">
      <dgm:prSet presAssocID="{A62DD61D-622C-47E7-BA4B-19F2C54B30D9}" presName="parentNode" presStyleLbl="node1" presStyleIdx="1" presStyleCnt="4">
        <dgm:presLayoutVars>
          <dgm:chMax val="0"/>
          <dgm:bulletEnabled val="1"/>
        </dgm:presLayoutVars>
      </dgm:prSet>
      <dgm:spPr/>
      <dgm:t>
        <a:bodyPr/>
        <a:lstStyle/>
        <a:p>
          <a:endParaRPr lang="th-TH"/>
        </a:p>
      </dgm:t>
    </dgm:pt>
    <dgm:pt modelId="{53BFCBE1-5544-499F-91BB-6694AC20DB2D}" type="pres">
      <dgm:prSet presAssocID="{A62DD61D-622C-47E7-BA4B-19F2C54B30D9}" presName="childNode" presStyleLbl="node1" presStyleIdx="1" presStyleCnt="4">
        <dgm:presLayoutVars>
          <dgm:bulletEnabled val="1"/>
        </dgm:presLayoutVars>
      </dgm:prSet>
      <dgm:spPr/>
      <dgm:t>
        <a:bodyPr/>
        <a:lstStyle/>
        <a:p>
          <a:endParaRPr lang="th-TH"/>
        </a:p>
      </dgm:t>
    </dgm:pt>
    <dgm:pt modelId="{0F8F5055-4EE8-4773-A2C4-24A0CF6794C0}" type="pres">
      <dgm:prSet presAssocID="{B7AF1D6B-4474-4EC2-A25C-3E28BE6DD110}" presName="hSp" presStyleCnt="0"/>
      <dgm:spPr/>
    </dgm:pt>
    <dgm:pt modelId="{7AD1701A-DC9E-4E6A-B91E-4C6C3B46369B}" type="pres">
      <dgm:prSet presAssocID="{B7AF1D6B-4474-4EC2-A25C-3E28BE6DD110}" presName="vProcSp" presStyleCnt="0"/>
      <dgm:spPr/>
    </dgm:pt>
    <dgm:pt modelId="{725F1F58-4822-4DD8-941F-6D738CD447FC}" type="pres">
      <dgm:prSet presAssocID="{B7AF1D6B-4474-4EC2-A25C-3E28BE6DD110}" presName="vSp1" presStyleCnt="0"/>
      <dgm:spPr/>
    </dgm:pt>
    <dgm:pt modelId="{0700AFCE-EB44-4567-8952-907158B28266}" type="pres">
      <dgm:prSet presAssocID="{B7AF1D6B-4474-4EC2-A25C-3E28BE6DD110}" presName="simulatedConn" presStyleLbl="solidFgAcc1" presStyleIdx="1" presStyleCnt="3" custLinFactY="-100000" custLinFactNeighborX="1312" custLinFactNeighborY="-140799"/>
      <dgm:spPr/>
    </dgm:pt>
    <dgm:pt modelId="{7B09550A-7D40-4170-A7F6-0896E17EEF08}" type="pres">
      <dgm:prSet presAssocID="{B7AF1D6B-4474-4EC2-A25C-3E28BE6DD110}" presName="vSp2" presStyleCnt="0"/>
      <dgm:spPr/>
    </dgm:pt>
    <dgm:pt modelId="{7AE4AD34-D542-411D-A1F3-CAA95CE0D206}" type="pres">
      <dgm:prSet presAssocID="{B7AF1D6B-4474-4EC2-A25C-3E28BE6DD110}" presName="sibTrans" presStyleCnt="0"/>
      <dgm:spPr/>
    </dgm:pt>
    <dgm:pt modelId="{D20B9300-D9A3-47E9-87F6-3ECB5F86791D}" type="pres">
      <dgm:prSet presAssocID="{63928341-F12C-45FF-8EDA-E71A69DB91C2}" presName="compositeNode" presStyleCnt="0">
        <dgm:presLayoutVars>
          <dgm:bulletEnabled val="1"/>
        </dgm:presLayoutVars>
      </dgm:prSet>
      <dgm:spPr/>
    </dgm:pt>
    <dgm:pt modelId="{1FD5CC93-327B-4A8E-9DB9-CAC34E886A92}" type="pres">
      <dgm:prSet presAssocID="{63928341-F12C-45FF-8EDA-E71A69DB91C2}" presName="bgRect" presStyleLbl="node1" presStyleIdx="2" presStyleCnt="4" custScaleX="112953" custScaleY="111842" custLinFactNeighborX="-1408" custLinFactNeighborY="-11336"/>
      <dgm:spPr/>
      <dgm:t>
        <a:bodyPr/>
        <a:lstStyle/>
        <a:p>
          <a:endParaRPr lang="th-TH"/>
        </a:p>
      </dgm:t>
    </dgm:pt>
    <dgm:pt modelId="{B057576A-3CCB-4CD3-85FF-48224EB0B177}" type="pres">
      <dgm:prSet presAssocID="{63928341-F12C-45FF-8EDA-E71A69DB91C2}" presName="parentNode" presStyleLbl="node1" presStyleIdx="2" presStyleCnt="4">
        <dgm:presLayoutVars>
          <dgm:chMax val="0"/>
          <dgm:bulletEnabled val="1"/>
        </dgm:presLayoutVars>
      </dgm:prSet>
      <dgm:spPr/>
      <dgm:t>
        <a:bodyPr/>
        <a:lstStyle/>
        <a:p>
          <a:endParaRPr lang="th-TH"/>
        </a:p>
      </dgm:t>
    </dgm:pt>
    <dgm:pt modelId="{CB557993-373E-4808-AFF2-DE0C66E1E973}" type="pres">
      <dgm:prSet presAssocID="{63928341-F12C-45FF-8EDA-E71A69DB91C2}" presName="childNode" presStyleLbl="node1" presStyleIdx="2" presStyleCnt="4">
        <dgm:presLayoutVars>
          <dgm:bulletEnabled val="1"/>
        </dgm:presLayoutVars>
      </dgm:prSet>
      <dgm:spPr/>
      <dgm:t>
        <a:bodyPr/>
        <a:lstStyle/>
        <a:p>
          <a:endParaRPr lang="th-TH"/>
        </a:p>
      </dgm:t>
    </dgm:pt>
    <dgm:pt modelId="{9D9C1CFC-7A3F-4D15-96C2-23998AC4CBBB}" type="pres">
      <dgm:prSet presAssocID="{1C2A3FE2-6E80-43ED-ADF4-0A37144319AA}" presName="hSp" presStyleCnt="0"/>
      <dgm:spPr/>
    </dgm:pt>
    <dgm:pt modelId="{67163A6A-5F87-4503-A699-BDC3F0A68427}" type="pres">
      <dgm:prSet presAssocID="{1C2A3FE2-6E80-43ED-ADF4-0A37144319AA}" presName="vProcSp" presStyleCnt="0"/>
      <dgm:spPr/>
    </dgm:pt>
    <dgm:pt modelId="{70B5E239-B45C-4540-B978-56CE585141D5}" type="pres">
      <dgm:prSet presAssocID="{1C2A3FE2-6E80-43ED-ADF4-0A37144319AA}" presName="vSp1" presStyleCnt="0"/>
      <dgm:spPr/>
    </dgm:pt>
    <dgm:pt modelId="{12F33E75-06A2-43E3-B6C3-31AF9736AA59}" type="pres">
      <dgm:prSet presAssocID="{1C2A3FE2-6E80-43ED-ADF4-0A37144319AA}" presName="simulatedConn" presStyleLbl="solidFgAcc1" presStyleIdx="2" presStyleCnt="3" custLinFactY="-222299" custLinFactNeighborX="-4305" custLinFactNeighborY="-300000"/>
      <dgm:spPr/>
    </dgm:pt>
    <dgm:pt modelId="{D41676CB-9785-4AA2-B454-6705FF93956D}" type="pres">
      <dgm:prSet presAssocID="{1C2A3FE2-6E80-43ED-ADF4-0A37144319AA}" presName="vSp2" presStyleCnt="0"/>
      <dgm:spPr/>
    </dgm:pt>
    <dgm:pt modelId="{B6AA88D4-F91C-4E13-A3FF-1D7D41DA3C39}" type="pres">
      <dgm:prSet presAssocID="{1C2A3FE2-6E80-43ED-ADF4-0A37144319AA}" presName="sibTrans" presStyleCnt="0"/>
      <dgm:spPr/>
    </dgm:pt>
    <dgm:pt modelId="{11A3EFFA-0415-475D-997B-2A5AD6B8308F}" type="pres">
      <dgm:prSet presAssocID="{E957F39C-439D-4C21-B0DC-88587D9CA0F6}" presName="compositeNode" presStyleCnt="0">
        <dgm:presLayoutVars>
          <dgm:bulletEnabled val="1"/>
        </dgm:presLayoutVars>
      </dgm:prSet>
      <dgm:spPr/>
    </dgm:pt>
    <dgm:pt modelId="{C1584D87-8B3F-400B-B58E-65ED499C0169}" type="pres">
      <dgm:prSet presAssocID="{E957F39C-439D-4C21-B0DC-88587D9CA0F6}" presName="bgRect" presStyleLbl="node1" presStyleIdx="3" presStyleCnt="4" custScaleX="107770" custScaleY="105609" custLinFactNeighborX="-91" custLinFactNeighborY="-40728"/>
      <dgm:spPr/>
      <dgm:t>
        <a:bodyPr/>
        <a:lstStyle/>
        <a:p>
          <a:endParaRPr lang="th-TH"/>
        </a:p>
      </dgm:t>
    </dgm:pt>
    <dgm:pt modelId="{DE0A3F42-3EC2-44B0-99CA-5F276262875E}" type="pres">
      <dgm:prSet presAssocID="{E957F39C-439D-4C21-B0DC-88587D9CA0F6}" presName="parentNode" presStyleLbl="node1" presStyleIdx="3" presStyleCnt="4">
        <dgm:presLayoutVars>
          <dgm:chMax val="0"/>
          <dgm:bulletEnabled val="1"/>
        </dgm:presLayoutVars>
      </dgm:prSet>
      <dgm:spPr/>
      <dgm:t>
        <a:bodyPr/>
        <a:lstStyle/>
        <a:p>
          <a:endParaRPr lang="th-TH"/>
        </a:p>
      </dgm:t>
    </dgm:pt>
    <dgm:pt modelId="{C74F5872-1028-480C-997D-A5ED67211029}" type="pres">
      <dgm:prSet presAssocID="{E957F39C-439D-4C21-B0DC-88587D9CA0F6}" presName="childNode" presStyleLbl="node1" presStyleIdx="3" presStyleCnt="4">
        <dgm:presLayoutVars>
          <dgm:bulletEnabled val="1"/>
        </dgm:presLayoutVars>
      </dgm:prSet>
      <dgm:spPr/>
      <dgm:t>
        <a:bodyPr/>
        <a:lstStyle/>
        <a:p>
          <a:endParaRPr lang="th-TH"/>
        </a:p>
      </dgm:t>
    </dgm:pt>
  </dgm:ptLst>
  <dgm:cxnLst>
    <dgm:cxn modelId="{1A884AE6-954E-44F5-9745-73CFAE400D39}" srcId="{E957F39C-439D-4C21-B0DC-88587D9CA0F6}" destId="{C0ACFC58-3291-46B8-AD59-EF39733612EB}" srcOrd="0" destOrd="0" parTransId="{50C1967A-2A97-4BF5-B082-3F76B96F4FC7}" sibTransId="{5F82A5CB-8A12-4905-9B10-56443047BD34}"/>
    <dgm:cxn modelId="{F4044D41-2859-4442-A95A-3C2054504D31}" type="presOf" srcId="{E957F39C-439D-4C21-B0DC-88587D9CA0F6}" destId="{C1584D87-8B3F-400B-B58E-65ED499C0169}" srcOrd="0" destOrd="0" presId="urn:microsoft.com/office/officeart/2005/8/layout/hProcess7#1"/>
    <dgm:cxn modelId="{B97E7FBF-159E-4C40-90C3-FBE76EAE96B3}" type="presOf" srcId="{4F089462-83B4-4F2C-AF78-2514597D01BC}" destId="{5FC9B065-682A-4660-8F35-710CCDD90957}" srcOrd="0" destOrd="0" presId="urn:microsoft.com/office/officeart/2005/8/layout/hProcess7#1"/>
    <dgm:cxn modelId="{5C6CF546-6B3F-482E-AFF3-12C5FAA2B7E7}" srcId="{4F089462-83B4-4F2C-AF78-2514597D01BC}" destId="{E957F39C-439D-4C21-B0DC-88587D9CA0F6}" srcOrd="3" destOrd="0" parTransId="{A7762D40-69C9-4E45-B463-7F5F1E54B15B}" sibTransId="{F5E2C11B-B9C0-48A6-9AA5-5184C1CFF629}"/>
    <dgm:cxn modelId="{947AB946-C7BE-473B-B3D7-C95F918B01DF}" type="presOf" srcId="{4961E250-F14F-442F-BDEE-3CEF803CD76C}" destId="{4B3B0316-74C2-4D65-ACB9-CCF33948FE71}" srcOrd="0" destOrd="0" presId="urn:microsoft.com/office/officeart/2005/8/layout/hProcess7#1"/>
    <dgm:cxn modelId="{FBD6EA5F-CB86-40CA-A11D-127A15AAAE32}" type="presOf" srcId="{E957F39C-439D-4C21-B0DC-88587D9CA0F6}" destId="{DE0A3F42-3EC2-44B0-99CA-5F276262875E}" srcOrd="1" destOrd="0" presId="urn:microsoft.com/office/officeart/2005/8/layout/hProcess7#1"/>
    <dgm:cxn modelId="{FB357549-F772-40B0-80CB-6EAB32B6B840}" srcId="{63928341-F12C-45FF-8EDA-E71A69DB91C2}" destId="{AA0285E3-474C-4F0F-A520-01EDD68E1F58}" srcOrd="0" destOrd="0" parTransId="{F3998526-59CF-4E66-8025-2955EB0367C9}" sibTransId="{1AD318DB-4D91-4248-BDE4-CE3E4B9FC1EA}"/>
    <dgm:cxn modelId="{6E26D961-9415-4B77-ACAE-FDFBE70DAD58}" type="presOf" srcId="{4961E250-F14F-442F-BDEE-3CEF803CD76C}" destId="{8FAF6B96-6572-4FBC-8EAE-297D21252F44}" srcOrd="1" destOrd="0" presId="urn:microsoft.com/office/officeart/2005/8/layout/hProcess7#1"/>
    <dgm:cxn modelId="{8A7651B5-5069-4A2D-B014-11C8EAF82476}" type="presOf" srcId="{63928341-F12C-45FF-8EDA-E71A69DB91C2}" destId="{B057576A-3CCB-4CD3-85FF-48224EB0B177}" srcOrd="1" destOrd="0" presId="urn:microsoft.com/office/officeart/2005/8/layout/hProcess7#1"/>
    <dgm:cxn modelId="{E55037FF-76E3-44D3-AC80-7E923C16B695}" type="presOf" srcId="{AA0285E3-474C-4F0F-A520-01EDD68E1F58}" destId="{CB557993-373E-4808-AFF2-DE0C66E1E973}" srcOrd="0" destOrd="0" presId="urn:microsoft.com/office/officeart/2005/8/layout/hProcess7#1"/>
    <dgm:cxn modelId="{BBE2CBDE-BC99-4763-B8BA-F69244230A02}" srcId="{E957F39C-439D-4C21-B0DC-88587D9CA0F6}" destId="{AEEACEEA-BDF7-4D8A-81FB-628DB69B2A38}" srcOrd="1" destOrd="0" parTransId="{22151902-AC6A-4CE8-99DA-1AD223F0E0D3}" sibTransId="{4A004F51-A788-4631-B0CC-FD715B90915C}"/>
    <dgm:cxn modelId="{25681E2B-51ED-4393-A5CD-B6146092B61E}" srcId="{4F089462-83B4-4F2C-AF78-2514597D01BC}" destId="{A62DD61D-622C-47E7-BA4B-19F2C54B30D9}" srcOrd="1" destOrd="0" parTransId="{8447C61C-64B1-40F3-9312-047F0E23C8F6}" sibTransId="{B7AF1D6B-4474-4EC2-A25C-3E28BE6DD110}"/>
    <dgm:cxn modelId="{75F6539C-D718-4B63-98F1-303396E2A059}" srcId="{4F089462-83B4-4F2C-AF78-2514597D01BC}" destId="{63928341-F12C-45FF-8EDA-E71A69DB91C2}" srcOrd="2" destOrd="0" parTransId="{0B262CBF-5237-41F1-A4F3-F1EBA30859B1}" sibTransId="{1C2A3FE2-6E80-43ED-ADF4-0A37144319AA}"/>
    <dgm:cxn modelId="{52094C4C-92C1-4099-AD1C-FBE5E05A1B3A}" type="presOf" srcId="{63928341-F12C-45FF-8EDA-E71A69DB91C2}" destId="{1FD5CC93-327B-4A8E-9DB9-CAC34E886A92}" srcOrd="0" destOrd="0" presId="urn:microsoft.com/office/officeart/2005/8/layout/hProcess7#1"/>
    <dgm:cxn modelId="{A6E05235-2F21-40E8-97EE-2882B4B5455A}" srcId="{4F089462-83B4-4F2C-AF78-2514597D01BC}" destId="{4961E250-F14F-442F-BDEE-3CEF803CD76C}" srcOrd="0" destOrd="0" parTransId="{5D0B719F-008A-4513-A7A0-1E57FE330D44}" sibTransId="{E73C913D-4926-48A0-B347-91F9250EB2A2}"/>
    <dgm:cxn modelId="{1E123B29-C961-4F66-9F6D-C56643431FB6}" type="presOf" srcId="{F92934FD-A0FD-4B23-A28D-133107B90DFE}" destId="{53BFCBE1-5544-499F-91BB-6694AC20DB2D}" srcOrd="0" destOrd="0" presId="urn:microsoft.com/office/officeart/2005/8/layout/hProcess7#1"/>
    <dgm:cxn modelId="{24E383A4-2E26-4A58-BF56-52144726CD36}" srcId="{A62DD61D-622C-47E7-BA4B-19F2C54B30D9}" destId="{F92934FD-A0FD-4B23-A28D-133107B90DFE}" srcOrd="0" destOrd="0" parTransId="{70A989DB-67F1-475F-A749-D2924A2A28AA}" sibTransId="{DA3C8F54-4964-4AC7-816A-3F94B111D731}"/>
    <dgm:cxn modelId="{7B3B196E-4DF9-4748-9468-ED2E95FA9618}" type="presOf" srcId="{AEEACEEA-BDF7-4D8A-81FB-628DB69B2A38}" destId="{C74F5872-1028-480C-997D-A5ED67211029}" srcOrd="0" destOrd="1" presId="urn:microsoft.com/office/officeart/2005/8/layout/hProcess7#1"/>
    <dgm:cxn modelId="{2029D845-B02E-451F-A50C-D82392EE3A2D}" type="presOf" srcId="{A62DD61D-622C-47E7-BA4B-19F2C54B30D9}" destId="{A7787DD6-EB6E-4CA7-B28C-446A5B2B73B7}" srcOrd="0" destOrd="0" presId="urn:microsoft.com/office/officeart/2005/8/layout/hProcess7#1"/>
    <dgm:cxn modelId="{53D0AD17-08F1-4EA3-8863-C3F3C1757D11}" srcId="{4961E250-F14F-442F-BDEE-3CEF803CD76C}" destId="{EC75DC77-565D-4222-9C2B-E26DD059E992}" srcOrd="0" destOrd="0" parTransId="{8F63A176-2CB1-4C3F-AAC9-D8655BEA6CC9}" sibTransId="{BC9DCEBD-795A-49C8-B59E-20DFB1CC358C}"/>
    <dgm:cxn modelId="{8E3B0792-6D28-4E50-BCCB-D4B61E19DB3D}" type="presOf" srcId="{EC75DC77-565D-4222-9C2B-E26DD059E992}" destId="{0B80F8BE-776E-4184-A0E4-F649210CD5B8}" srcOrd="0" destOrd="0" presId="urn:microsoft.com/office/officeart/2005/8/layout/hProcess7#1"/>
    <dgm:cxn modelId="{DBAB50EA-7590-47DD-B536-8D4F639D60D5}" type="presOf" srcId="{C0ACFC58-3291-46B8-AD59-EF39733612EB}" destId="{C74F5872-1028-480C-997D-A5ED67211029}" srcOrd="0" destOrd="0" presId="urn:microsoft.com/office/officeart/2005/8/layout/hProcess7#1"/>
    <dgm:cxn modelId="{36AEE347-4E65-42D0-9C85-AE578AF4F36B}" type="presOf" srcId="{A62DD61D-622C-47E7-BA4B-19F2C54B30D9}" destId="{6AA5C537-2235-4D2C-8442-FF40C9DDF4A7}" srcOrd="1" destOrd="0" presId="urn:microsoft.com/office/officeart/2005/8/layout/hProcess7#1"/>
    <dgm:cxn modelId="{52901B19-645A-4039-8567-A8CA0AEC966D}" type="presParOf" srcId="{5FC9B065-682A-4660-8F35-710CCDD90957}" destId="{83CE8258-1FE7-4CC7-B9EE-992EAE232A25}" srcOrd="0" destOrd="0" presId="urn:microsoft.com/office/officeart/2005/8/layout/hProcess7#1"/>
    <dgm:cxn modelId="{9C3116E0-7555-4AAC-BAE8-D924E7359F35}" type="presParOf" srcId="{83CE8258-1FE7-4CC7-B9EE-992EAE232A25}" destId="{4B3B0316-74C2-4D65-ACB9-CCF33948FE71}" srcOrd="0" destOrd="0" presId="urn:microsoft.com/office/officeart/2005/8/layout/hProcess7#1"/>
    <dgm:cxn modelId="{E5A1D9B5-3C09-4F8A-A75B-1625FEDF29BD}" type="presParOf" srcId="{83CE8258-1FE7-4CC7-B9EE-992EAE232A25}" destId="{8FAF6B96-6572-4FBC-8EAE-297D21252F44}" srcOrd="1" destOrd="0" presId="urn:microsoft.com/office/officeart/2005/8/layout/hProcess7#1"/>
    <dgm:cxn modelId="{C75EA7BB-838C-496D-A199-9A48C2F36D14}" type="presParOf" srcId="{83CE8258-1FE7-4CC7-B9EE-992EAE232A25}" destId="{0B80F8BE-776E-4184-A0E4-F649210CD5B8}" srcOrd="2" destOrd="0" presId="urn:microsoft.com/office/officeart/2005/8/layout/hProcess7#1"/>
    <dgm:cxn modelId="{F7AF5A23-453D-4AFE-AF31-319A13BC3902}" type="presParOf" srcId="{5FC9B065-682A-4660-8F35-710CCDD90957}" destId="{6736150C-2CF4-49C1-ADF0-5139719EA189}" srcOrd="1" destOrd="0" presId="urn:microsoft.com/office/officeart/2005/8/layout/hProcess7#1"/>
    <dgm:cxn modelId="{B1C175E3-2BFC-4D1F-A8B1-FCA7DC66735E}" type="presParOf" srcId="{5FC9B065-682A-4660-8F35-710CCDD90957}" destId="{4772964F-B0EC-43EC-98E4-9400F324C67B}" srcOrd="2" destOrd="0" presId="urn:microsoft.com/office/officeart/2005/8/layout/hProcess7#1"/>
    <dgm:cxn modelId="{4119DC7A-D94A-4855-860D-4215743EC228}" type="presParOf" srcId="{4772964F-B0EC-43EC-98E4-9400F324C67B}" destId="{45E710DF-CC48-46EE-A01C-1905D5141CB3}" srcOrd="0" destOrd="0" presId="urn:microsoft.com/office/officeart/2005/8/layout/hProcess7#1"/>
    <dgm:cxn modelId="{A82D9F52-4B64-4E8C-B921-9DA84CD3E6CB}" type="presParOf" srcId="{4772964F-B0EC-43EC-98E4-9400F324C67B}" destId="{DDF1BE1B-E000-4448-82CC-8BD890D64873}" srcOrd="1" destOrd="0" presId="urn:microsoft.com/office/officeart/2005/8/layout/hProcess7#1"/>
    <dgm:cxn modelId="{05FEE90A-E23C-4247-9588-1FC27C601054}" type="presParOf" srcId="{4772964F-B0EC-43EC-98E4-9400F324C67B}" destId="{66C300CA-B757-4D1F-AE5E-447A51385BB1}" srcOrd="2" destOrd="0" presId="urn:microsoft.com/office/officeart/2005/8/layout/hProcess7#1"/>
    <dgm:cxn modelId="{B4877FBC-EB7F-4C3B-A291-4FC6E9B4E21C}" type="presParOf" srcId="{5FC9B065-682A-4660-8F35-710CCDD90957}" destId="{D626759F-C0D3-4646-B7B3-4B2A43ED3294}" srcOrd="3" destOrd="0" presId="urn:microsoft.com/office/officeart/2005/8/layout/hProcess7#1"/>
    <dgm:cxn modelId="{EC608F09-632A-4BD3-8A79-56FCE59175B0}" type="presParOf" srcId="{5FC9B065-682A-4660-8F35-710CCDD90957}" destId="{D0B1F1B5-996D-4C21-A68A-13134C9E4134}" srcOrd="4" destOrd="0" presId="urn:microsoft.com/office/officeart/2005/8/layout/hProcess7#1"/>
    <dgm:cxn modelId="{8547411E-178C-441C-B2FE-376C1E873F15}" type="presParOf" srcId="{D0B1F1B5-996D-4C21-A68A-13134C9E4134}" destId="{A7787DD6-EB6E-4CA7-B28C-446A5B2B73B7}" srcOrd="0" destOrd="0" presId="urn:microsoft.com/office/officeart/2005/8/layout/hProcess7#1"/>
    <dgm:cxn modelId="{4D91A89F-9752-455C-B863-BC98A14ED748}" type="presParOf" srcId="{D0B1F1B5-996D-4C21-A68A-13134C9E4134}" destId="{6AA5C537-2235-4D2C-8442-FF40C9DDF4A7}" srcOrd="1" destOrd="0" presId="urn:microsoft.com/office/officeart/2005/8/layout/hProcess7#1"/>
    <dgm:cxn modelId="{A360DAED-0B32-4EF1-B5AF-FB17C44B3280}" type="presParOf" srcId="{D0B1F1B5-996D-4C21-A68A-13134C9E4134}" destId="{53BFCBE1-5544-499F-91BB-6694AC20DB2D}" srcOrd="2" destOrd="0" presId="urn:microsoft.com/office/officeart/2005/8/layout/hProcess7#1"/>
    <dgm:cxn modelId="{19E6674B-3AF7-49E2-8701-AC47FA2DB4AE}" type="presParOf" srcId="{5FC9B065-682A-4660-8F35-710CCDD90957}" destId="{0F8F5055-4EE8-4773-A2C4-24A0CF6794C0}" srcOrd="5" destOrd="0" presId="urn:microsoft.com/office/officeart/2005/8/layout/hProcess7#1"/>
    <dgm:cxn modelId="{E6BB7592-77ED-4AE7-9C32-E360629E1A57}" type="presParOf" srcId="{5FC9B065-682A-4660-8F35-710CCDD90957}" destId="{7AD1701A-DC9E-4E6A-B91E-4C6C3B46369B}" srcOrd="6" destOrd="0" presId="urn:microsoft.com/office/officeart/2005/8/layout/hProcess7#1"/>
    <dgm:cxn modelId="{D8C93973-AB04-41D9-B7D5-13DC5176FC86}" type="presParOf" srcId="{7AD1701A-DC9E-4E6A-B91E-4C6C3B46369B}" destId="{725F1F58-4822-4DD8-941F-6D738CD447FC}" srcOrd="0" destOrd="0" presId="urn:microsoft.com/office/officeart/2005/8/layout/hProcess7#1"/>
    <dgm:cxn modelId="{33146585-5D3F-4B3E-8C4B-FAC3B51780DC}" type="presParOf" srcId="{7AD1701A-DC9E-4E6A-B91E-4C6C3B46369B}" destId="{0700AFCE-EB44-4567-8952-907158B28266}" srcOrd="1" destOrd="0" presId="urn:microsoft.com/office/officeart/2005/8/layout/hProcess7#1"/>
    <dgm:cxn modelId="{917580DD-A50D-4D5A-AC88-C9867D9268BF}" type="presParOf" srcId="{7AD1701A-DC9E-4E6A-B91E-4C6C3B46369B}" destId="{7B09550A-7D40-4170-A7F6-0896E17EEF08}" srcOrd="2" destOrd="0" presId="urn:microsoft.com/office/officeart/2005/8/layout/hProcess7#1"/>
    <dgm:cxn modelId="{EE87248C-91B8-4652-87D0-D57B047B1160}" type="presParOf" srcId="{5FC9B065-682A-4660-8F35-710CCDD90957}" destId="{7AE4AD34-D542-411D-A1F3-CAA95CE0D206}" srcOrd="7" destOrd="0" presId="urn:microsoft.com/office/officeart/2005/8/layout/hProcess7#1"/>
    <dgm:cxn modelId="{8A6241D6-D38B-4916-999A-7D98B895A135}" type="presParOf" srcId="{5FC9B065-682A-4660-8F35-710CCDD90957}" destId="{D20B9300-D9A3-47E9-87F6-3ECB5F86791D}" srcOrd="8" destOrd="0" presId="urn:microsoft.com/office/officeart/2005/8/layout/hProcess7#1"/>
    <dgm:cxn modelId="{15B384B6-248E-430F-A676-B8BC67C5F88C}" type="presParOf" srcId="{D20B9300-D9A3-47E9-87F6-3ECB5F86791D}" destId="{1FD5CC93-327B-4A8E-9DB9-CAC34E886A92}" srcOrd="0" destOrd="0" presId="urn:microsoft.com/office/officeart/2005/8/layout/hProcess7#1"/>
    <dgm:cxn modelId="{D37D6960-F258-41D7-8B09-9A62426E514F}" type="presParOf" srcId="{D20B9300-D9A3-47E9-87F6-3ECB5F86791D}" destId="{B057576A-3CCB-4CD3-85FF-48224EB0B177}" srcOrd="1" destOrd="0" presId="urn:microsoft.com/office/officeart/2005/8/layout/hProcess7#1"/>
    <dgm:cxn modelId="{965D1A06-87B1-449D-AC4C-AA08C49BCCAB}" type="presParOf" srcId="{D20B9300-D9A3-47E9-87F6-3ECB5F86791D}" destId="{CB557993-373E-4808-AFF2-DE0C66E1E973}" srcOrd="2" destOrd="0" presId="urn:microsoft.com/office/officeart/2005/8/layout/hProcess7#1"/>
    <dgm:cxn modelId="{A241A264-264C-42D9-99F3-F5520884E9FE}" type="presParOf" srcId="{5FC9B065-682A-4660-8F35-710CCDD90957}" destId="{9D9C1CFC-7A3F-4D15-96C2-23998AC4CBBB}" srcOrd="9" destOrd="0" presId="urn:microsoft.com/office/officeart/2005/8/layout/hProcess7#1"/>
    <dgm:cxn modelId="{3867BB6B-C227-4CAC-937B-5EFC4635E458}" type="presParOf" srcId="{5FC9B065-682A-4660-8F35-710CCDD90957}" destId="{67163A6A-5F87-4503-A699-BDC3F0A68427}" srcOrd="10" destOrd="0" presId="urn:microsoft.com/office/officeart/2005/8/layout/hProcess7#1"/>
    <dgm:cxn modelId="{94B367EE-E224-4B1E-B08B-CC608F81B5AD}" type="presParOf" srcId="{67163A6A-5F87-4503-A699-BDC3F0A68427}" destId="{70B5E239-B45C-4540-B978-56CE585141D5}" srcOrd="0" destOrd="0" presId="urn:microsoft.com/office/officeart/2005/8/layout/hProcess7#1"/>
    <dgm:cxn modelId="{5248490F-76F2-4A91-8F20-29F1229130BA}" type="presParOf" srcId="{67163A6A-5F87-4503-A699-BDC3F0A68427}" destId="{12F33E75-06A2-43E3-B6C3-31AF9736AA59}" srcOrd="1" destOrd="0" presId="urn:microsoft.com/office/officeart/2005/8/layout/hProcess7#1"/>
    <dgm:cxn modelId="{4645BE0D-7EDC-4B2B-A806-AA619864C007}" type="presParOf" srcId="{67163A6A-5F87-4503-A699-BDC3F0A68427}" destId="{D41676CB-9785-4AA2-B454-6705FF93956D}" srcOrd="2" destOrd="0" presId="urn:microsoft.com/office/officeart/2005/8/layout/hProcess7#1"/>
    <dgm:cxn modelId="{FB7BE673-2B66-43BC-82C1-BE1127C09F57}" type="presParOf" srcId="{5FC9B065-682A-4660-8F35-710CCDD90957}" destId="{B6AA88D4-F91C-4E13-A3FF-1D7D41DA3C39}" srcOrd="11" destOrd="0" presId="urn:microsoft.com/office/officeart/2005/8/layout/hProcess7#1"/>
    <dgm:cxn modelId="{47F00745-A168-4C7B-AF4A-9B0BB8158AEE}" type="presParOf" srcId="{5FC9B065-682A-4660-8F35-710CCDD90957}" destId="{11A3EFFA-0415-475D-997B-2A5AD6B8308F}" srcOrd="12" destOrd="0" presId="urn:microsoft.com/office/officeart/2005/8/layout/hProcess7#1"/>
    <dgm:cxn modelId="{85F36262-A430-44DD-BA95-1BB52FE7F3F1}" type="presParOf" srcId="{11A3EFFA-0415-475D-997B-2A5AD6B8308F}" destId="{C1584D87-8B3F-400B-B58E-65ED499C0169}" srcOrd="0" destOrd="0" presId="urn:microsoft.com/office/officeart/2005/8/layout/hProcess7#1"/>
    <dgm:cxn modelId="{4FF99F7B-9178-4E22-B7B8-7ABC7AE8BA1B}" type="presParOf" srcId="{11A3EFFA-0415-475D-997B-2A5AD6B8308F}" destId="{DE0A3F42-3EC2-44B0-99CA-5F276262875E}" srcOrd="1" destOrd="0" presId="urn:microsoft.com/office/officeart/2005/8/layout/hProcess7#1"/>
    <dgm:cxn modelId="{3DB5DEAB-F225-4751-AF75-955C0AFA4918}" type="presParOf" srcId="{11A3EFFA-0415-475D-997B-2A5AD6B8308F}" destId="{C74F5872-1028-480C-997D-A5ED67211029}"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2D83C6-F2CA-4EE3-82FB-FAA47342C9CD}" type="doc">
      <dgm:prSet loTypeId="urn:microsoft.com/office/officeart/2009/3/layout/CircleRelationship" loCatId="relationship" qsTypeId="urn:microsoft.com/office/officeart/2005/8/quickstyle/simple1" qsCatId="simple" csTypeId="urn:microsoft.com/office/officeart/2005/8/colors/colorful1#3" csCatId="colorful" phldr="1"/>
      <dgm:spPr/>
      <dgm:t>
        <a:bodyPr/>
        <a:lstStyle/>
        <a:p>
          <a:endParaRPr lang="en-GB"/>
        </a:p>
      </dgm:t>
    </dgm:pt>
    <dgm:pt modelId="{C253F115-BF9C-4703-A2EA-CA65FD023452}">
      <dgm:prSet phldrT="[Text]" custT="1"/>
      <dgm:spPr>
        <a:blipFill rotWithShape="0">
          <a:blip xmlns:r="http://schemas.openxmlformats.org/officeDocument/2006/relationships" r:embed="rId1"/>
          <a:stretch>
            <a:fillRect/>
          </a:stretch>
        </a:blipFill>
      </dgm:spPr>
      <dgm:t>
        <a:bodyPr/>
        <a:lstStyle/>
        <a:p>
          <a:endParaRPr lang="en-GB" sz="2400" b="1" dirty="0"/>
        </a:p>
      </dgm:t>
    </dgm:pt>
    <dgm:pt modelId="{AEDA87C7-3D5D-49F7-8DB3-57A9141DE1C9}" type="parTrans" cxnId="{A8C265EF-02A7-4976-9488-AF175D6F55EE}">
      <dgm:prSet/>
      <dgm:spPr/>
      <dgm:t>
        <a:bodyPr/>
        <a:lstStyle/>
        <a:p>
          <a:endParaRPr lang="en-GB"/>
        </a:p>
      </dgm:t>
    </dgm:pt>
    <dgm:pt modelId="{1BA3BFA1-AFDE-43C4-9016-3441799095D5}" type="sibTrans" cxnId="{A8C265EF-02A7-4976-9488-AF175D6F55EE}">
      <dgm:prSet/>
      <dgm:spPr/>
      <dgm:t>
        <a:bodyPr/>
        <a:lstStyle/>
        <a:p>
          <a:endParaRPr lang="en-GB"/>
        </a:p>
      </dgm:t>
    </dgm:pt>
    <dgm:pt modelId="{9FEB9B79-3A16-42A1-B3F9-F7A6D745A94F}">
      <dgm:prSet phldrT="[Text]" custT="1"/>
      <dgm:spPr>
        <a:blipFill rotWithShape="0">
          <a:blip xmlns:r="http://schemas.openxmlformats.org/officeDocument/2006/relationships" r:embed="rId2"/>
          <a:stretch>
            <a:fillRect/>
          </a:stretch>
        </a:blipFill>
      </dgm:spPr>
      <dgm:t>
        <a:bodyPr/>
        <a:lstStyle/>
        <a:p>
          <a:endParaRPr lang="en-GB" sz="3200" b="1" dirty="0"/>
        </a:p>
      </dgm:t>
    </dgm:pt>
    <dgm:pt modelId="{BB8F531D-E9F8-4CDE-9747-5DC7F9CA73C2}" type="sibTrans" cxnId="{6AC5132A-07B5-43A7-A531-A879B3E32E7E}">
      <dgm:prSet/>
      <dgm:spPr/>
      <dgm:t>
        <a:bodyPr/>
        <a:lstStyle/>
        <a:p>
          <a:endParaRPr lang="en-GB"/>
        </a:p>
      </dgm:t>
    </dgm:pt>
    <dgm:pt modelId="{36E2B8CB-6FF0-419A-91BA-C8FA4239591A}" type="parTrans" cxnId="{6AC5132A-07B5-43A7-A531-A879B3E32E7E}">
      <dgm:prSet/>
      <dgm:spPr/>
      <dgm:t>
        <a:bodyPr/>
        <a:lstStyle/>
        <a:p>
          <a:endParaRPr lang="en-GB"/>
        </a:p>
      </dgm:t>
    </dgm:pt>
    <dgm:pt modelId="{42A46E4F-AD41-43E6-8E4D-606C4998009E}" type="pres">
      <dgm:prSet presAssocID="{E22D83C6-F2CA-4EE3-82FB-FAA47342C9CD}" presName="Name0" presStyleCnt="0">
        <dgm:presLayoutVars>
          <dgm:chMax val="1"/>
          <dgm:chPref val="1"/>
        </dgm:presLayoutVars>
      </dgm:prSet>
      <dgm:spPr/>
      <dgm:t>
        <a:bodyPr/>
        <a:lstStyle/>
        <a:p>
          <a:endParaRPr lang="en-GB"/>
        </a:p>
      </dgm:t>
    </dgm:pt>
    <dgm:pt modelId="{7F516F5D-963E-46FB-A3DF-60F09A00A0E2}" type="pres">
      <dgm:prSet presAssocID="{9FEB9B79-3A16-42A1-B3F9-F7A6D745A94F}" presName="Parent" presStyleLbl="node0" presStyleIdx="0" presStyleCnt="1" custScaleX="66441" custScaleY="45922" custLinFactNeighborX="-15629" custLinFactNeighborY="-30981">
        <dgm:presLayoutVars>
          <dgm:chMax val="5"/>
          <dgm:chPref val="5"/>
        </dgm:presLayoutVars>
      </dgm:prSet>
      <dgm:spPr/>
      <dgm:t>
        <a:bodyPr/>
        <a:lstStyle/>
        <a:p>
          <a:endParaRPr lang="en-GB"/>
        </a:p>
      </dgm:t>
    </dgm:pt>
    <dgm:pt modelId="{BB921048-CAA7-4CAD-8AD6-3D4962102A47}" type="pres">
      <dgm:prSet presAssocID="{9FEB9B79-3A16-42A1-B3F9-F7A6D745A94F}" presName="Accent1" presStyleLbl="node1" presStyleIdx="0" presStyleCnt="9" custScaleX="44660" custScaleY="41396" custLinFactY="300000" custLinFactNeighborX="7530" custLinFactNeighborY="328808"/>
      <dgm:spPr/>
      <dgm:t>
        <a:bodyPr/>
        <a:lstStyle/>
        <a:p>
          <a:endParaRPr lang="en-GB"/>
        </a:p>
      </dgm:t>
    </dgm:pt>
    <dgm:pt modelId="{611893A9-05D8-408A-B533-5090641B2191}" type="pres">
      <dgm:prSet presAssocID="{9FEB9B79-3A16-42A1-B3F9-F7A6D745A94F}" presName="Accent2" presStyleLbl="node1" presStyleIdx="1" presStyleCnt="9" custScaleX="60995" custScaleY="61029" custLinFactY="-300000" custLinFactNeighborX="-87024" custLinFactNeighborY="-392991"/>
      <dgm:spPr/>
    </dgm:pt>
    <dgm:pt modelId="{75258DD5-9259-4A0A-A448-76E11D9A0E75}" type="pres">
      <dgm:prSet presAssocID="{9FEB9B79-3A16-42A1-B3F9-F7A6D745A94F}" presName="Accent3" presStyleLbl="node1" presStyleIdx="2" presStyleCnt="9" custLinFactX="-100000" custLinFactY="-132543" custLinFactNeighborX="-123232" custLinFactNeighborY="-200000"/>
      <dgm:spPr>
        <a:solidFill>
          <a:schemeClr val="tx2">
            <a:lumMod val="60000"/>
            <a:lumOff val="40000"/>
          </a:schemeClr>
        </a:solidFill>
      </dgm:spPr>
    </dgm:pt>
    <dgm:pt modelId="{0D456905-FD0A-4B8C-B3D3-ECF5A3C450E1}" type="pres">
      <dgm:prSet presAssocID="{9FEB9B79-3A16-42A1-B3F9-F7A6D745A94F}" presName="Accent4" presStyleLbl="node1" presStyleIdx="3" presStyleCnt="9" custScaleX="56783" custScaleY="54392" custLinFactY="-243753" custLinFactNeighborX="-37873" custLinFactNeighborY="-300000"/>
      <dgm:spPr/>
    </dgm:pt>
    <dgm:pt modelId="{DA5682DB-EBA3-49B7-A166-EC2D0CBDD641}" type="pres">
      <dgm:prSet presAssocID="{9FEB9B79-3A16-42A1-B3F9-F7A6D745A94F}" presName="Accent5" presStyleLbl="node1" presStyleIdx="4" presStyleCnt="9" custLinFactX="-104455" custLinFactNeighborX="-200000" custLinFactNeighborY="-28821">
        <dgm:style>
          <a:lnRef idx="2">
            <a:schemeClr val="accent6"/>
          </a:lnRef>
          <a:fillRef idx="1">
            <a:schemeClr val="lt1"/>
          </a:fillRef>
          <a:effectRef idx="0">
            <a:schemeClr val="accent6"/>
          </a:effectRef>
          <a:fontRef idx="minor">
            <a:schemeClr val="dk1"/>
          </a:fontRef>
        </dgm:style>
      </dgm:prSet>
      <dgm:spPr/>
      <dgm:t>
        <a:bodyPr/>
        <a:lstStyle/>
        <a:p>
          <a:endParaRPr lang="en-GB"/>
        </a:p>
      </dgm:t>
    </dgm:pt>
    <dgm:pt modelId="{F3BEF598-3664-45AD-AAA9-8D19AF15BBB9}" type="pres">
      <dgm:prSet presAssocID="{9FEB9B79-3A16-42A1-B3F9-F7A6D745A94F}" presName="Accent6" presStyleLbl="node1" presStyleIdx="5" presStyleCnt="9" custLinFactNeighborX="39492" custLinFactNeighborY="2048"/>
      <dgm:spPr/>
      <dgm:t>
        <a:bodyPr/>
        <a:lstStyle/>
        <a:p>
          <a:endParaRPr lang="en-GB"/>
        </a:p>
      </dgm:t>
    </dgm:pt>
    <dgm:pt modelId="{FBDF8340-19FA-41A2-A4F4-1787CC410B08}" type="pres">
      <dgm:prSet presAssocID="{C253F115-BF9C-4703-A2EA-CA65FD023452}" presName="Child1" presStyleLbl="node1" presStyleIdx="6" presStyleCnt="9" custLinFactX="105496" custLinFactNeighborX="200000" custLinFactNeighborY="-55037">
        <dgm:presLayoutVars>
          <dgm:chMax val="0"/>
          <dgm:chPref val="0"/>
        </dgm:presLayoutVars>
      </dgm:prSet>
      <dgm:spPr/>
      <dgm:t>
        <a:bodyPr/>
        <a:lstStyle/>
        <a:p>
          <a:endParaRPr lang="en-GB"/>
        </a:p>
      </dgm:t>
    </dgm:pt>
    <dgm:pt modelId="{F5C4E2DB-E167-4340-8D30-29A09A0942D5}" type="pres">
      <dgm:prSet presAssocID="{C253F115-BF9C-4703-A2EA-CA65FD023452}" presName="Accent7" presStyleCnt="0"/>
      <dgm:spPr/>
    </dgm:pt>
    <dgm:pt modelId="{EDCE721C-BE1A-4D8E-BD1F-FBAE226F3E61}" type="pres">
      <dgm:prSet presAssocID="{C253F115-BF9C-4703-A2EA-CA65FD023452}" presName="AccentHold1" presStyleLbl="node1" presStyleIdx="7" presStyleCnt="9" custLinFactNeighborX="68131" custLinFactNeighborY="-25621">
        <dgm:style>
          <a:lnRef idx="2">
            <a:schemeClr val="accent1"/>
          </a:lnRef>
          <a:fillRef idx="1">
            <a:schemeClr val="lt1"/>
          </a:fillRef>
          <a:effectRef idx="0">
            <a:schemeClr val="accent1"/>
          </a:effectRef>
          <a:fontRef idx="minor">
            <a:schemeClr val="dk1"/>
          </a:fontRef>
        </dgm:style>
      </dgm:prSet>
      <dgm:spPr/>
      <dgm:t>
        <a:bodyPr/>
        <a:lstStyle/>
        <a:p>
          <a:endParaRPr lang="en-GB"/>
        </a:p>
      </dgm:t>
    </dgm:pt>
    <dgm:pt modelId="{D3130A66-378E-4909-939D-6135F5578DEC}" type="pres">
      <dgm:prSet presAssocID="{C253F115-BF9C-4703-A2EA-CA65FD023452}" presName="Accent8" presStyleCnt="0"/>
      <dgm:spPr/>
    </dgm:pt>
    <dgm:pt modelId="{713A3468-0442-450A-A5E4-A3AF026E5135}" type="pres">
      <dgm:prSet presAssocID="{C253F115-BF9C-4703-A2EA-CA65FD023452}" presName="AccentHold2" presStyleLbl="node1" presStyleIdx="8" presStyleCnt="9" custScaleX="23546" custScaleY="26004" custLinFactX="57317" custLinFactY="-29548" custLinFactNeighborX="100000" custLinFactNeighborY="-100000"/>
      <dgm:spPr/>
    </dgm:pt>
  </dgm:ptLst>
  <dgm:cxnLst>
    <dgm:cxn modelId="{3FB6F911-9CE1-46A8-906F-71D79B336FD5}" type="presOf" srcId="{C253F115-BF9C-4703-A2EA-CA65FD023452}" destId="{FBDF8340-19FA-41A2-A4F4-1787CC410B08}" srcOrd="0" destOrd="0" presId="urn:microsoft.com/office/officeart/2009/3/layout/CircleRelationship"/>
    <dgm:cxn modelId="{6AC5132A-07B5-43A7-A531-A879B3E32E7E}" srcId="{E22D83C6-F2CA-4EE3-82FB-FAA47342C9CD}" destId="{9FEB9B79-3A16-42A1-B3F9-F7A6D745A94F}" srcOrd="0" destOrd="0" parTransId="{36E2B8CB-6FF0-419A-91BA-C8FA4239591A}" sibTransId="{BB8F531D-E9F8-4CDE-9747-5DC7F9CA73C2}"/>
    <dgm:cxn modelId="{0E6E4578-908C-4151-93DD-DBF46F173D5E}" type="presOf" srcId="{9FEB9B79-3A16-42A1-B3F9-F7A6D745A94F}" destId="{7F516F5D-963E-46FB-A3DF-60F09A00A0E2}" srcOrd="0" destOrd="0" presId="urn:microsoft.com/office/officeart/2009/3/layout/CircleRelationship"/>
    <dgm:cxn modelId="{4EB83D35-C59E-44EC-B939-4AD9CF1471B5}" type="presOf" srcId="{E22D83C6-F2CA-4EE3-82FB-FAA47342C9CD}" destId="{42A46E4F-AD41-43E6-8E4D-606C4998009E}" srcOrd="0" destOrd="0" presId="urn:microsoft.com/office/officeart/2009/3/layout/CircleRelationship"/>
    <dgm:cxn modelId="{A8C265EF-02A7-4976-9488-AF175D6F55EE}" srcId="{9FEB9B79-3A16-42A1-B3F9-F7A6D745A94F}" destId="{C253F115-BF9C-4703-A2EA-CA65FD023452}" srcOrd="0" destOrd="0" parTransId="{AEDA87C7-3D5D-49F7-8DB3-57A9141DE1C9}" sibTransId="{1BA3BFA1-AFDE-43C4-9016-3441799095D5}"/>
    <dgm:cxn modelId="{6B255BD6-AB47-4043-AAE5-14864618299C}" type="presParOf" srcId="{42A46E4F-AD41-43E6-8E4D-606C4998009E}" destId="{7F516F5D-963E-46FB-A3DF-60F09A00A0E2}" srcOrd="0" destOrd="0" presId="urn:microsoft.com/office/officeart/2009/3/layout/CircleRelationship"/>
    <dgm:cxn modelId="{F9F1D46D-12EC-4DC6-8CCA-9CE7A1A69A77}" type="presParOf" srcId="{42A46E4F-AD41-43E6-8E4D-606C4998009E}" destId="{BB921048-CAA7-4CAD-8AD6-3D4962102A47}" srcOrd="1" destOrd="0" presId="urn:microsoft.com/office/officeart/2009/3/layout/CircleRelationship"/>
    <dgm:cxn modelId="{B0F5AD5B-3FAA-4BC8-8BA4-94791A6D9772}" type="presParOf" srcId="{42A46E4F-AD41-43E6-8E4D-606C4998009E}" destId="{611893A9-05D8-408A-B533-5090641B2191}" srcOrd="2" destOrd="0" presId="urn:microsoft.com/office/officeart/2009/3/layout/CircleRelationship"/>
    <dgm:cxn modelId="{96BF6536-3879-4F77-B91E-E33FBFEA494C}" type="presParOf" srcId="{42A46E4F-AD41-43E6-8E4D-606C4998009E}" destId="{75258DD5-9259-4A0A-A448-76E11D9A0E75}" srcOrd="3" destOrd="0" presId="urn:microsoft.com/office/officeart/2009/3/layout/CircleRelationship"/>
    <dgm:cxn modelId="{E7291362-6A80-449A-8447-5B09D4250885}" type="presParOf" srcId="{42A46E4F-AD41-43E6-8E4D-606C4998009E}" destId="{0D456905-FD0A-4B8C-B3D3-ECF5A3C450E1}" srcOrd="4" destOrd="0" presId="urn:microsoft.com/office/officeart/2009/3/layout/CircleRelationship"/>
    <dgm:cxn modelId="{F29B3594-795B-4769-9323-0F010FFD5699}" type="presParOf" srcId="{42A46E4F-AD41-43E6-8E4D-606C4998009E}" destId="{DA5682DB-EBA3-49B7-A166-EC2D0CBDD641}" srcOrd="5" destOrd="0" presId="urn:microsoft.com/office/officeart/2009/3/layout/CircleRelationship"/>
    <dgm:cxn modelId="{C00BB9BA-62F8-4334-8701-D3006D445D65}" type="presParOf" srcId="{42A46E4F-AD41-43E6-8E4D-606C4998009E}" destId="{F3BEF598-3664-45AD-AAA9-8D19AF15BBB9}" srcOrd="6" destOrd="0" presId="urn:microsoft.com/office/officeart/2009/3/layout/CircleRelationship"/>
    <dgm:cxn modelId="{52CA59A9-EDB3-43E4-AA37-7F3CC227AB46}" type="presParOf" srcId="{42A46E4F-AD41-43E6-8E4D-606C4998009E}" destId="{FBDF8340-19FA-41A2-A4F4-1787CC410B08}" srcOrd="7" destOrd="0" presId="urn:microsoft.com/office/officeart/2009/3/layout/CircleRelationship"/>
    <dgm:cxn modelId="{C6F73567-C0BA-4823-9F6A-DC1387F5D4C3}" type="presParOf" srcId="{42A46E4F-AD41-43E6-8E4D-606C4998009E}" destId="{F5C4E2DB-E167-4340-8D30-29A09A0942D5}" srcOrd="8" destOrd="0" presId="urn:microsoft.com/office/officeart/2009/3/layout/CircleRelationship"/>
    <dgm:cxn modelId="{9C3DBB78-3052-475A-9ACA-2970635FA33A}" type="presParOf" srcId="{F5C4E2DB-E167-4340-8D30-29A09A0942D5}" destId="{EDCE721C-BE1A-4D8E-BD1F-FBAE226F3E61}" srcOrd="0" destOrd="0" presId="urn:microsoft.com/office/officeart/2009/3/layout/CircleRelationship"/>
    <dgm:cxn modelId="{5C9620B4-77D3-4A3C-9B60-D5699BA480DA}" type="presParOf" srcId="{42A46E4F-AD41-43E6-8E4D-606C4998009E}" destId="{D3130A66-378E-4909-939D-6135F5578DEC}" srcOrd="9" destOrd="0" presId="urn:microsoft.com/office/officeart/2009/3/layout/CircleRelationship"/>
    <dgm:cxn modelId="{C75DC040-D3B2-4331-8F0C-5AAB34D650A2}" type="presParOf" srcId="{D3130A66-378E-4909-939D-6135F5578DEC}" destId="{713A3468-0442-450A-A5E4-A3AF026E5135}"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9A51B-C610-4171-9259-622AAE914A47}">
      <dsp:nvSpPr>
        <dsp:cNvPr id="0" name=""/>
        <dsp:cNvSpPr/>
      </dsp:nvSpPr>
      <dsp:spPr>
        <a:xfrm>
          <a:off x="1851660" y="0"/>
          <a:ext cx="1828800" cy="1346200"/>
        </a:xfrm>
        <a:prstGeom prst="trapezoid">
          <a:avLst>
            <a:gd name="adj" fmla="val 67925"/>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1" kern="1200" dirty="0" smtClean="0">
            <a:latin typeface="TH SarabunPSK" pitchFamily="34" charset="-34"/>
            <a:cs typeface="TH SarabunPSK" pitchFamily="34" charset="-34"/>
          </a:endParaRPr>
        </a:p>
        <a:p>
          <a:pPr lvl="0" algn="ctr" defTabSz="1778000">
            <a:lnSpc>
              <a:spcPct val="90000"/>
            </a:lnSpc>
            <a:spcBef>
              <a:spcPct val="0"/>
            </a:spcBef>
            <a:spcAft>
              <a:spcPct val="35000"/>
            </a:spcAft>
          </a:pPr>
          <a:r>
            <a:rPr lang="en-US" sz="4000" b="1" kern="1200" dirty="0" smtClean="0">
              <a:latin typeface="TH SarabunPSK" pitchFamily="34" charset="-34"/>
              <a:cs typeface="TH SarabunPSK" pitchFamily="34" charset="-34"/>
            </a:rPr>
            <a:t>Ph.D.</a:t>
          </a:r>
          <a:endParaRPr lang="th-TH" sz="4000" b="1" kern="1200" dirty="0">
            <a:latin typeface="TH SarabunPSK" pitchFamily="34" charset="-34"/>
            <a:cs typeface="TH SarabunPSK" pitchFamily="34" charset="-34"/>
          </a:endParaRPr>
        </a:p>
      </dsp:txBody>
      <dsp:txXfrm>
        <a:off x="1851660" y="0"/>
        <a:ext cx="1828800" cy="1346200"/>
      </dsp:txXfrm>
    </dsp:sp>
    <dsp:sp modelId="{3D52E2BD-8CE0-40FD-AB72-67E80F09408E}">
      <dsp:nvSpPr>
        <dsp:cNvPr id="0" name=""/>
        <dsp:cNvSpPr/>
      </dsp:nvSpPr>
      <dsp:spPr>
        <a:xfrm>
          <a:off x="914400" y="1346200"/>
          <a:ext cx="3657600" cy="1346200"/>
        </a:xfrm>
        <a:prstGeom prst="trapezoid">
          <a:avLst>
            <a:gd name="adj" fmla="val 67925"/>
          </a:avLst>
        </a:prstGeom>
        <a:solidFill>
          <a:schemeClr val="accent6">
            <a:shade val="80000"/>
            <a:hueOff val="-190846"/>
            <a:satOff val="8505"/>
            <a:lumOff val="11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smtClean="0">
              <a:latin typeface="TH SarabunPSK" pitchFamily="34" charset="-34"/>
              <a:cs typeface="TH SarabunPSK" pitchFamily="34" charset="-34"/>
            </a:rPr>
            <a:t>Master&amp; Bachelor</a:t>
          </a:r>
        </a:p>
      </dsp:txBody>
      <dsp:txXfrm>
        <a:off x="1554480" y="1346200"/>
        <a:ext cx="2377440" cy="1346200"/>
      </dsp:txXfrm>
    </dsp:sp>
    <dsp:sp modelId="{89EC83E9-E769-45AA-A823-838C84B6BEB6}">
      <dsp:nvSpPr>
        <dsp:cNvPr id="0" name=""/>
        <dsp:cNvSpPr/>
      </dsp:nvSpPr>
      <dsp:spPr>
        <a:xfrm>
          <a:off x="0" y="2692400"/>
          <a:ext cx="5486400" cy="1346200"/>
        </a:xfrm>
        <a:prstGeom prst="trapezoid">
          <a:avLst>
            <a:gd name="adj" fmla="val 67925"/>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smtClean="0">
              <a:latin typeface="TH SarabunPSK" pitchFamily="34" charset="-34"/>
              <a:cs typeface="TH SarabunPSK" pitchFamily="34" charset="-34"/>
            </a:rPr>
            <a:t>Vocational &amp; Technical School</a:t>
          </a:r>
          <a:endParaRPr lang="th-TH" sz="4000" b="1" kern="1200" dirty="0">
            <a:latin typeface="TH SarabunPSK" pitchFamily="34" charset="-34"/>
            <a:cs typeface="TH SarabunPSK" pitchFamily="34" charset="-34"/>
          </a:endParaRPr>
        </a:p>
      </dsp:txBody>
      <dsp:txXfrm>
        <a:off x="960119" y="2692400"/>
        <a:ext cx="3566160" cy="1346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9A51B-C610-4171-9259-622AAE914A47}">
      <dsp:nvSpPr>
        <dsp:cNvPr id="0" name=""/>
        <dsp:cNvSpPr/>
      </dsp:nvSpPr>
      <dsp:spPr>
        <a:xfrm>
          <a:off x="2411688" y="0"/>
          <a:ext cx="1539716" cy="1001743"/>
        </a:xfrm>
        <a:prstGeom prst="trapezoid">
          <a:avLst>
            <a:gd name="adj" fmla="val 76852"/>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b="1" kern="1200" dirty="0" smtClean="0">
            <a:latin typeface="TH SarabunPSK" pitchFamily="34" charset="-34"/>
            <a:cs typeface="TH SarabunPSK" pitchFamily="34" charset="-34"/>
          </a:endParaRPr>
        </a:p>
        <a:p>
          <a:pPr lvl="0" algn="ctr" defTabSz="1289050">
            <a:lnSpc>
              <a:spcPct val="90000"/>
            </a:lnSpc>
            <a:spcBef>
              <a:spcPct val="0"/>
            </a:spcBef>
            <a:spcAft>
              <a:spcPct val="35000"/>
            </a:spcAft>
          </a:pPr>
          <a:r>
            <a:rPr lang="en-US" sz="2900" b="1" kern="1200" dirty="0" smtClean="0">
              <a:latin typeface="TH SarabunPSK" pitchFamily="34" charset="-34"/>
              <a:cs typeface="TH SarabunPSK" pitchFamily="34" charset="-34"/>
            </a:rPr>
            <a:t>Ph.D.</a:t>
          </a:r>
          <a:endParaRPr lang="th-TH" sz="2900" b="1" kern="1200" dirty="0">
            <a:latin typeface="TH SarabunPSK" pitchFamily="34" charset="-34"/>
            <a:cs typeface="TH SarabunPSK" pitchFamily="34" charset="-34"/>
          </a:endParaRPr>
        </a:p>
      </dsp:txBody>
      <dsp:txXfrm>
        <a:off x="2411688" y="0"/>
        <a:ext cx="1539716" cy="1001743"/>
      </dsp:txXfrm>
    </dsp:sp>
    <dsp:sp modelId="{3D52E2BD-8CE0-40FD-AB72-67E80F09408E}">
      <dsp:nvSpPr>
        <dsp:cNvPr id="0" name=""/>
        <dsp:cNvSpPr/>
      </dsp:nvSpPr>
      <dsp:spPr>
        <a:xfrm>
          <a:off x="838196" y="1001743"/>
          <a:ext cx="4648206" cy="2288291"/>
        </a:xfrm>
        <a:prstGeom prst="trapezoid">
          <a:avLst>
            <a:gd name="adj" fmla="val 76852"/>
          </a:avLst>
        </a:prstGeom>
        <a:solidFill>
          <a:schemeClr val="accent6">
            <a:shade val="80000"/>
            <a:hueOff val="-190846"/>
            <a:satOff val="8505"/>
            <a:lumOff val="11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latin typeface="TH SarabunPSK" pitchFamily="34" charset="-34"/>
              <a:cs typeface="TH SarabunPSK" pitchFamily="34" charset="-34"/>
            </a:rPr>
            <a:t>Master&amp; Bachelor</a:t>
          </a:r>
        </a:p>
      </dsp:txBody>
      <dsp:txXfrm>
        <a:off x="1651632" y="1001743"/>
        <a:ext cx="3021334" cy="2288291"/>
      </dsp:txXfrm>
    </dsp:sp>
    <dsp:sp modelId="{89EC83E9-E769-45AA-A823-838C84B6BEB6}">
      <dsp:nvSpPr>
        <dsp:cNvPr id="0" name=""/>
        <dsp:cNvSpPr/>
      </dsp:nvSpPr>
      <dsp:spPr>
        <a:xfrm>
          <a:off x="1405452" y="3290034"/>
          <a:ext cx="3513694" cy="824765"/>
        </a:xfrm>
        <a:prstGeom prst="trapezoid">
          <a:avLst>
            <a:gd name="adj" fmla="val 76852"/>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b="1" kern="1200" dirty="0" smtClean="0">
              <a:latin typeface="TH SarabunPSK" pitchFamily="34" charset="-34"/>
              <a:cs typeface="TH SarabunPSK" pitchFamily="34" charset="-34"/>
            </a:rPr>
            <a:t>Vocational &amp; Technical School</a:t>
          </a:r>
          <a:endParaRPr lang="th-TH" sz="2900" b="1" kern="1200" dirty="0">
            <a:latin typeface="TH SarabunPSK" pitchFamily="34" charset="-34"/>
            <a:cs typeface="TH SarabunPSK" pitchFamily="34" charset="-34"/>
          </a:endParaRPr>
        </a:p>
      </dsp:txBody>
      <dsp:txXfrm>
        <a:off x="2020349" y="3290034"/>
        <a:ext cx="2283901" cy="8247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AE597-3AEF-4FA0-AD6C-DEF6CE0FE67C}">
      <dsp:nvSpPr>
        <dsp:cNvPr id="0" name=""/>
        <dsp:cNvSpPr/>
      </dsp:nvSpPr>
      <dsp:spPr>
        <a:xfrm rot="5400000">
          <a:off x="-205886" y="210792"/>
          <a:ext cx="1372574" cy="960802"/>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1</a:t>
          </a:r>
          <a:endParaRPr lang="th-TH" sz="2200" kern="1200" dirty="0"/>
        </a:p>
      </dsp:txBody>
      <dsp:txXfrm rot="-5400000">
        <a:off x="0" y="485307"/>
        <a:ext cx="960802" cy="411772"/>
      </dsp:txXfrm>
    </dsp:sp>
    <dsp:sp modelId="{268CB404-3E2A-4B0B-97F8-A1DC2BD9E055}">
      <dsp:nvSpPr>
        <dsp:cNvPr id="0" name=""/>
        <dsp:cNvSpPr/>
      </dsp:nvSpPr>
      <dsp:spPr>
        <a:xfrm rot="5400000">
          <a:off x="4225314" y="-3259605"/>
          <a:ext cx="892173" cy="7421197"/>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Students should have basic knowledge/skill of engineering</a:t>
          </a:r>
          <a:endParaRPr lang="th-TH" sz="2000" kern="1200" dirty="0"/>
        </a:p>
        <a:p>
          <a:pPr marL="228600" lvl="1" indent="-228600" algn="l" defTabSz="889000">
            <a:lnSpc>
              <a:spcPct val="90000"/>
            </a:lnSpc>
            <a:spcBef>
              <a:spcPct val="0"/>
            </a:spcBef>
            <a:spcAft>
              <a:spcPct val="15000"/>
            </a:spcAft>
            <a:buChar char="••"/>
          </a:pPr>
          <a:r>
            <a:rPr lang="en-US" sz="2000" kern="1200" dirty="0" smtClean="0"/>
            <a:t>Not enough for practical application</a:t>
          </a:r>
          <a:endParaRPr lang="th-TH" sz="2000" kern="1200" dirty="0"/>
        </a:p>
      </dsp:txBody>
      <dsp:txXfrm rot="-5400000">
        <a:off x="960802" y="48459"/>
        <a:ext cx="7377645" cy="805069"/>
      </dsp:txXfrm>
    </dsp:sp>
    <dsp:sp modelId="{31794E50-7623-4B3C-B3D2-688E6C063165}">
      <dsp:nvSpPr>
        <dsp:cNvPr id="0" name=""/>
        <dsp:cNvSpPr/>
      </dsp:nvSpPr>
      <dsp:spPr>
        <a:xfrm rot="5400000">
          <a:off x="-205886" y="1597508"/>
          <a:ext cx="1372574" cy="960802"/>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2</a:t>
          </a:r>
          <a:endParaRPr lang="th-TH" sz="2200" kern="1200" dirty="0"/>
        </a:p>
      </dsp:txBody>
      <dsp:txXfrm rot="-5400000">
        <a:off x="0" y="1872023"/>
        <a:ext cx="960802" cy="411772"/>
      </dsp:txXfrm>
    </dsp:sp>
    <dsp:sp modelId="{76012083-FD8F-4D42-88A4-193BC63208D4}">
      <dsp:nvSpPr>
        <dsp:cNvPr id="0" name=""/>
        <dsp:cNvSpPr/>
      </dsp:nvSpPr>
      <dsp:spPr>
        <a:xfrm rot="5400000">
          <a:off x="4031654" y="-1872889"/>
          <a:ext cx="1279492" cy="742119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Not satisfy engineering knowledge of a bachelor level while satisfy them of a master level</a:t>
          </a:r>
          <a:endParaRPr lang="th-TH" sz="2000" kern="1200" dirty="0"/>
        </a:p>
        <a:p>
          <a:pPr marL="228600" lvl="1" indent="-228600" algn="l" defTabSz="889000">
            <a:lnSpc>
              <a:spcPct val="90000"/>
            </a:lnSpc>
            <a:spcBef>
              <a:spcPct val="0"/>
            </a:spcBef>
            <a:spcAft>
              <a:spcPct val="15000"/>
            </a:spcAft>
            <a:buChar char="••"/>
          </a:pPr>
          <a:r>
            <a:rPr lang="en-US" sz="2000" kern="1200" dirty="0" smtClean="0"/>
            <a:t>The joint researches between company and university not so active</a:t>
          </a:r>
          <a:endParaRPr lang="th-TH" sz="2000" kern="1200" dirty="0"/>
        </a:p>
      </dsp:txBody>
      <dsp:txXfrm rot="-5400000">
        <a:off x="960802" y="1260423"/>
        <a:ext cx="7358737" cy="1154572"/>
      </dsp:txXfrm>
    </dsp:sp>
    <dsp:sp modelId="{D54F78DB-5917-4BDB-94D1-D8FDF8F9C159}">
      <dsp:nvSpPr>
        <dsp:cNvPr id="0" name=""/>
        <dsp:cNvSpPr/>
      </dsp:nvSpPr>
      <dsp:spPr>
        <a:xfrm rot="5400000">
          <a:off x="-205886" y="2924155"/>
          <a:ext cx="1372574" cy="960802"/>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3</a:t>
          </a:r>
          <a:endParaRPr lang="th-TH" sz="2200" kern="1200" dirty="0"/>
        </a:p>
      </dsp:txBody>
      <dsp:txXfrm rot="-5400000">
        <a:off x="0" y="3198670"/>
        <a:ext cx="960802" cy="411772"/>
      </dsp:txXfrm>
    </dsp:sp>
    <dsp:sp modelId="{C971D753-5F26-4A81-94E3-86025C3A7DCE}">
      <dsp:nvSpPr>
        <dsp:cNvPr id="0" name=""/>
        <dsp:cNvSpPr/>
      </dsp:nvSpPr>
      <dsp:spPr>
        <a:xfrm rot="5400000">
          <a:off x="4091724" y="-546243"/>
          <a:ext cx="1159352" cy="7421197"/>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Difficult to solve  technological problems by technician own</a:t>
          </a:r>
          <a:endParaRPr lang="th-TH" sz="2000" kern="1200" dirty="0"/>
        </a:p>
        <a:p>
          <a:pPr marL="228600" lvl="1" indent="-228600" algn="l" defTabSz="889000">
            <a:lnSpc>
              <a:spcPct val="90000"/>
            </a:lnSpc>
            <a:spcBef>
              <a:spcPct val="0"/>
            </a:spcBef>
            <a:spcAft>
              <a:spcPct val="15000"/>
            </a:spcAft>
            <a:buChar char="••"/>
          </a:pPr>
          <a:r>
            <a:rPr lang="en-US" sz="2000" kern="1200" dirty="0" smtClean="0"/>
            <a:t> Have motivation with working with enthusiasm if employed as an engineer</a:t>
          </a:r>
          <a:endParaRPr lang="th-TH" sz="2000" kern="1200" dirty="0"/>
        </a:p>
      </dsp:txBody>
      <dsp:txXfrm rot="-5400000">
        <a:off x="960802" y="2641274"/>
        <a:ext cx="7364602" cy="1046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B0316-74C2-4D65-ACB9-CCF33948FE71}">
      <dsp:nvSpPr>
        <dsp:cNvPr id="0" name=""/>
        <dsp:cNvSpPr/>
      </dsp:nvSpPr>
      <dsp:spPr>
        <a:xfrm>
          <a:off x="308" y="2072715"/>
          <a:ext cx="1977330" cy="2372796"/>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t>1.0</a:t>
          </a:r>
          <a:endParaRPr lang="th-TH" sz="2400" kern="1200" dirty="0"/>
        </a:p>
      </dsp:txBody>
      <dsp:txXfrm rot="16200000">
        <a:off x="-774804" y="2847829"/>
        <a:ext cx="1945693" cy="395466"/>
      </dsp:txXfrm>
    </dsp:sp>
    <dsp:sp modelId="{0B80F8BE-776E-4184-A0E4-F649210CD5B8}">
      <dsp:nvSpPr>
        <dsp:cNvPr id="0" name=""/>
        <dsp:cNvSpPr/>
      </dsp:nvSpPr>
      <dsp:spPr>
        <a:xfrm>
          <a:off x="395774" y="2072715"/>
          <a:ext cx="1473111" cy="237279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endParaRPr lang="th-TH" sz="2800" kern="1200" dirty="0" smtClean="0"/>
        </a:p>
        <a:p>
          <a:pPr lvl="0" algn="l" defTabSz="1244600">
            <a:lnSpc>
              <a:spcPct val="90000"/>
            </a:lnSpc>
            <a:spcBef>
              <a:spcPct val="0"/>
            </a:spcBef>
            <a:spcAft>
              <a:spcPct val="35000"/>
            </a:spcAft>
          </a:pPr>
          <a:r>
            <a:rPr lang="th-TH" sz="2800" b="1" kern="1200" dirty="0" smtClean="0"/>
            <a:t>ผู้เรียน เรียนรู้จากครูผู้สอน</a:t>
          </a:r>
          <a:endParaRPr lang="th-TH" sz="2800" b="1" kern="1200" dirty="0"/>
        </a:p>
      </dsp:txBody>
      <dsp:txXfrm>
        <a:off x="395774" y="2072715"/>
        <a:ext cx="1473111" cy="2372796"/>
      </dsp:txXfrm>
    </dsp:sp>
    <dsp:sp modelId="{A7787DD6-EB6E-4CA7-B28C-446A5B2B73B7}">
      <dsp:nvSpPr>
        <dsp:cNvPr id="0" name=""/>
        <dsp:cNvSpPr/>
      </dsp:nvSpPr>
      <dsp:spPr>
        <a:xfrm>
          <a:off x="2057404" y="1428762"/>
          <a:ext cx="1977330" cy="2372796"/>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t>2.0</a:t>
          </a:r>
          <a:endParaRPr lang="th-TH" sz="2400" kern="1200" dirty="0"/>
        </a:p>
      </dsp:txBody>
      <dsp:txXfrm rot="16200000">
        <a:off x="1282291" y="2203875"/>
        <a:ext cx="1945693" cy="395466"/>
      </dsp:txXfrm>
    </dsp:sp>
    <dsp:sp modelId="{DDF1BE1B-E000-4448-82CC-8BD890D64873}">
      <dsp:nvSpPr>
        <dsp:cNvPr id="0" name=""/>
        <dsp:cNvSpPr/>
      </dsp:nvSpPr>
      <dsp:spPr>
        <a:xfrm rot="5400000">
          <a:off x="1885850" y="3023526"/>
          <a:ext cx="348843" cy="296599"/>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FCBE1-5544-499F-91BB-6694AC20DB2D}">
      <dsp:nvSpPr>
        <dsp:cNvPr id="0" name=""/>
        <dsp:cNvSpPr/>
      </dsp:nvSpPr>
      <dsp:spPr>
        <a:xfrm>
          <a:off x="2452870" y="1428762"/>
          <a:ext cx="1473111" cy="237279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endParaRPr lang="th-TH" sz="2200" b="1" kern="1200" dirty="0" smtClean="0"/>
        </a:p>
        <a:p>
          <a:pPr lvl="0" algn="l" defTabSz="977900">
            <a:lnSpc>
              <a:spcPct val="90000"/>
            </a:lnSpc>
            <a:spcBef>
              <a:spcPct val="0"/>
            </a:spcBef>
            <a:spcAft>
              <a:spcPct val="35000"/>
            </a:spcAft>
          </a:pPr>
          <a:r>
            <a:rPr lang="th-TH" sz="2800" b="1" kern="1200" dirty="0" smtClean="0"/>
            <a:t>ผู้เรียน เรียนรู้ด้วยตนเอง จาก การทดลองปฏิบัติ</a:t>
          </a:r>
        </a:p>
      </dsp:txBody>
      <dsp:txXfrm>
        <a:off x="2452870" y="1428762"/>
        <a:ext cx="1473111" cy="2372796"/>
      </dsp:txXfrm>
    </dsp:sp>
    <dsp:sp modelId="{1FD5CC93-327B-4A8E-9DB9-CAC34E886A92}">
      <dsp:nvSpPr>
        <dsp:cNvPr id="0" name=""/>
        <dsp:cNvSpPr/>
      </dsp:nvSpPr>
      <dsp:spPr>
        <a:xfrm>
          <a:off x="4069081" y="867928"/>
          <a:ext cx="2233454" cy="2653783"/>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t>3.0</a:t>
          </a:r>
          <a:endParaRPr lang="th-TH" sz="2400" kern="1200" dirty="0"/>
        </a:p>
      </dsp:txBody>
      <dsp:txXfrm rot="16200000">
        <a:off x="3204375" y="1732633"/>
        <a:ext cx="2176102" cy="446690"/>
      </dsp:txXfrm>
    </dsp:sp>
    <dsp:sp modelId="{0700AFCE-EB44-4567-8952-907158B28266}">
      <dsp:nvSpPr>
        <dsp:cNvPr id="0" name=""/>
        <dsp:cNvSpPr/>
      </dsp:nvSpPr>
      <dsp:spPr>
        <a:xfrm rot="5400000">
          <a:off x="3936278" y="2445471"/>
          <a:ext cx="348843" cy="296599"/>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557993-373E-4808-AFF2-DE0C66E1E973}">
      <dsp:nvSpPr>
        <dsp:cNvPr id="0" name=""/>
        <dsp:cNvSpPr/>
      </dsp:nvSpPr>
      <dsp:spPr>
        <a:xfrm>
          <a:off x="4497203" y="867928"/>
          <a:ext cx="1663923" cy="26537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lvl="0" algn="l" defTabSz="1022350">
            <a:lnSpc>
              <a:spcPct val="90000"/>
            </a:lnSpc>
            <a:spcBef>
              <a:spcPct val="0"/>
            </a:spcBef>
            <a:spcAft>
              <a:spcPct val="35000"/>
            </a:spcAft>
          </a:pPr>
          <a:r>
            <a:rPr lang="th-TH" sz="2300" kern="1200" dirty="0" smtClean="0"/>
            <a:t> </a:t>
          </a:r>
        </a:p>
        <a:p>
          <a:pPr lvl="0" algn="l" defTabSz="1022350">
            <a:lnSpc>
              <a:spcPct val="90000"/>
            </a:lnSpc>
            <a:spcBef>
              <a:spcPct val="0"/>
            </a:spcBef>
            <a:spcAft>
              <a:spcPct val="35000"/>
            </a:spcAft>
          </a:pPr>
          <a:r>
            <a:rPr lang="th-TH" sz="2800" b="1" kern="1200" dirty="0" smtClean="0"/>
            <a:t>ผู้เรียน สร้างองค์ความรู้ได้เอง จาก ประสบการณ์ ทำงาน</a:t>
          </a:r>
          <a:endParaRPr lang="th-TH" sz="2800" b="1" kern="1200" dirty="0"/>
        </a:p>
      </dsp:txBody>
      <dsp:txXfrm>
        <a:off x="4497203" y="867928"/>
        <a:ext cx="1663923" cy="2653783"/>
      </dsp:txXfrm>
    </dsp:sp>
    <dsp:sp modelId="{C1584D87-8B3F-400B-B58E-65ED499C0169}">
      <dsp:nvSpPr>
        <dsp:cNvPr id="0" name=""/>
        <dsp:cNvSpPr/>
      </dsp:nvSpPr>
      <dsp:spPr>
        <a:xfrm>
          <a:off x="6397783" y="170515"/>
          <a:ext cx="2130969" cy="2505886"/>
        </a:xfrm>
        <a:prstGeom prst="roundRect">
          <a:avLst>
            <a:gd name="adj" fmla="val 5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t>4.0</a:t>
          </a:r>
          <a:endParaRPr lang="th-TH" sz="2400" kern="1200" dirty="0"/>
        </a:p>
      </dsp:txBody>
      <dsp:txXfrm rot="16200000">
        <a:off x="5583466" y="984832"/>
        <a:ext cx="2054827" cy="426193"/>
      </dsp:txXfrm>
    </dsp:sp>
    <dsp:sp modelId="{12F33E75-06A2-43E3-B6C3-31AF9736AA59}">
      <dsp:nvSpPr>
        <dsp:cNvPr id="0" name=""/>
        <dsp:cNvSpPr/>
      </dsp:nvSpPr>
      <dsp:spPr>
        <a:xfrm rot="5400000">
          <a:off x="6222279" y="1759671"/>
          <a:ext cx="348843" cy="296599"/>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4F5872-1028-480C-997D-A5ED67211029}">
      <dsp:nvSpPr>
        <dsp:cNvPr id="0" name=""/>
        <dsp:cNvSpPr/>
      </dsp:nvSpPr>
      <dsp:spPr>
        <a:xfrm>
          <a:off x="6812838" y="170515"/>
          <a:ext cx="1587571" cy="250588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endParaRPr lang="th-TH" sz="1600" kern="1200" dirty="0" smtClean="0"/>
        </a:p>
        <a:p>
          <a:pPr lvl="0" algn="l" defTabSz="711200">
            <a:lnSpc>
              <a:spcPct val="90000"/>
            </a:lnSpc>
            <a:spcBef>
              <a:spcPct val="0"/>
            </a:spcBef>
            <a:spcAft>
              <a:spcPct val="35000"/>
            </a:spcAft>
          </a:pPr>
          <a:r>
            <a:rPr lang="th-TH" sz="2400" b="1" kern="1200" dirty="0" smtClean="0"/>
            <a:t>ผู้เรียน สามารถสร้างนวัตกรรม จากองค์ความรู้ ที่ได้จาก ทฤษฎี  การทดลอง และ ประสบการณ์</a:t>
          </a:r>
          <a:endParaRPr lang="th-TH" sz="2400" b="1" kern="1200" dirty="0"/>
        </a:p>
        <a:p>
          <a:pPr lvl="0" algn="l" defTabSz="711200">
            <a:lnSpc>
              <a:spcPct val="90000"/>
            </a:lnSpc>
            <a:spcBef>
              <a:spcPct val="0"/>
            </a:spcBef>
            <a:spcAft>
              <a:spcPct val="35000"/>
            </a:spcAft>
          </a:pPr>
          <a:endParaRPr lang="th-TH" sz="1600" kern="1200" dirty="0"/>
        </a:p>
      </dsp:txBody>
      <dsp:txXfrm>
        <a:off x="6812838" y="170515"/>
        <a:ext cx="1587571" cy="2505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16F5D-963E-46FB-A3DF-60F09A00A0E2}">
      <dsp:nvSpPr>
        <dsp:cNvPr id="0" name=""/>
        <dsp:cNvSpPr/>
      </dsp:nvSpPr>
      <dsp:spPr>
        <a:xfrm>
          <a:off x="2914829" y="9230"/>
          <a:ext cx="2426431" cy="167711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GB" sz="3200" b="1" kern="1200" dirty="0"/>
        </a:p>
      </dsp:txBody>
      <dsp:txXfrm>
        <a:off x="3270172" y="254838"/>
        <a:ext cx="1715745" cy="1185902"/>
      </dsp:txXfrm>
    </dsp:sp>
    <dsp:sp modelId="{BB921048-CAA7-4CAD-8AD6-3D4962102A47}">
      <dsp:nvSpPr>
        <dsp:cNvPr id="0" name=""/>
        <dsp:cNvSpPr/>
      </dsp:nvSpPr>
      <dsp:spPr>
        <a:xfrm>
          <a:off x="5099137" y="2659837"/>
          <a:ext cx="181379" cy="16813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893A9-05D8-408A-B533-5090641B2191}">
      <dsp:nvSpPr>
        <dsp:cNvPr id="0" name=""/>
        <dsp:cNvSpPr/>
      </dsp:nvSpPr>
      <dsp:spPr>
        <a:xfrm>
          <a:off x="3796118" y="1551239"/>
          <a:ext cx="179541" cy="17966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58DD5-9259-4A0A-A448-76E11D9A0E75}">
      <dsp:nvSpPr>
        <dsp:cNvPr id="0" name=""/>
        <dsp:cNvSpPr/>
      </dsp:nvSpPr>
      <dsp:spPr>
        <a:xfrm>
          <a:off x="6102468" y="656406"/>
          <a:ext cx="294353" cy="294386"/>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456905-FD0A-4B8C-B3D3-ECF5A3C450E1}">
      <dsp:nvSpPr>
        <dsp:cNvPr id="0" name=""/>
        <dsp:cNvSpPr/>
      </dsp:nvSpPr>
      <dsp:spPr>
        <a:xfrm>
          <a:off x="5286142" y="1731179"/>
          <a:ext cx="230614" cy="22092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5682DB-EBA3-49B7-A166-EC2D0CBDD641}">
      <dsp:nvSpPr>
        <dsp:cNvPr id="0" name=""/>
        <dsp:cNvSpPr/>
      </dsp:nvSpPr>
      <dsp:spPr>
        <a:xfrm>
          <a:off x="3181732" y="479212"/>
          <a:ext cx="294353" cy="294386"/>
        </a:xfrm>
        <a:prstGeom prst="ellips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sp>
    <dsp:sp modelId="{F3BEF598-3664-45AD-AAA9-8D19AF15BBB9}">
      <dsp:nvSpPr>
        <dsp:cNvPr id="0" name=""/>
        <dsp:cNvSpPr/>
      </dsp:nvSpPr>
      <dsp:spPr>
        <a:xfrm>
          <a:off x="3267444" y="2254063"/>
          <a:ext cx="294353" cy="29438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DF8340-19FA-41A2-A4F4-1787CC410B08}">
      <dsp:nvSpPr>
        <dsp:cNvPr id="0" name=""/>
        <dsp:cNvSpPr/>
      </dsp:nvSpPr>
      <dsp:spPr>
        <a:xfrm>
          <a:off x="6266283" y="0"/>
          <a:ext cx="1484543" cy="1484306"/>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GB" sz="2400" b="1" kern="1200" dirty="0"/>
        </a:p>
      </dsp:txBody>
      <dsp:txXfrm>
        <a:off x="6483689" y="217372"/>
        <a:ext cx="1049731" cy="1049562"/>
      </dsp:txXfrm>
    </dsp:sp>
    <dsp:sp modelId="{EDCE721C-BE1A-4D8E-BD1F-FBAE226F3E61}">
      <dsp:nvSpPr>
        <dsp:cNvPr id="0" name=""/>
        <dsp:cNvSpPr/>
      </dsp:nvSpPr>
      <dsp:spPr>
        <a:xfrm>
          <a:off x="4821956" y="472792"/>
          <a:ext cx="406133" cy="406168"/>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713A3468-0442-450A-A5E4-A3AF026E5135}">
      <dsp:nvSpPr>
        <dsp:cNvPr id="0" name=""/>
        <dsp:cNvSpPr/>
      </dsp:nvSpPr>
      <dsp:spPr>
        <a:xfrm>
          <a:off x="3306895" y="2052295"/>
          <a:ext cx="172958" cy="19093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ยึด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96D14-097F-474F-9AED-6B9B2208B6F5}" type="datetimeFigureOut">
              <a:rPr lang="th-TH" smtClean="0"/>
              <a:pPr/>
              <a:t>26/10/59</a:t>
            </a:fld>
            <a:endParaRPr lang="th-TH"/>
          </a:p>
        </p:txBody>
      </p:sp>
      <p:sp>
        <p:nvSpPr>
          <p:cNvPr id="4" name="ตัวยึดรูปบนภาพนิ่ง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ยึด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ยึด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ยึด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05293-123C-422F-A181-2774183B65E7}" type="slidenum">
              <a:rPr lang="th-TH" smtClean="0"/>
              <a:pPr/>
              <a:t>‹#›</a:t>
            </a:fld>
            <a:endParaRPr lang="th-TH"/>
          </a:p>
        </p:txBody>
      </p:sp>
    </p:spTree>
    <p:extLst>
      <p:ext uri="{BB962C8B-B14F-4D97-AF65-F5344CB8AC3E}">
        <p14:creationId xmlns:p14="http://schemas.microsoft.com/office/powerpoint/2010/main" val="400074934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7388"/>
            <a:ext cx="6096000" cy="3429000"/>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cs typeface="Cordia New" pitchFamily="34" charset="-34"/>
            </a:endParaRPr>
          </a:p>
        </p:txBody>
      </p:sp>
      <p:sp>
        <p:nvSpPr>
          <p:cNvPr id="4" name="Slide Number Placeholder 3"/>
          <p:cNvSpPr>
            <a:spLocks noGrp="1"/>
          </p:cNvSpPr>
          <p:nvPr>
            <p:ph type="sldNum" sz="quarter" idx="5"/>
          </p:nvPr>
        </p:nvSpPr>
        <p:spPr/>
        <p:txBody>
          <a:bodyPr/>
          <a:lstStyle/>
          <a:p>
            <a:pPr>
              <a:defRPr/>
            </a:pPr>
            <a:fld id="{A1B91290-9B46-43F4-9023-EA322C36460C}" type="slidenum">
              <a:rPr lang="th-TH" smtClean="0">
                <a:solidFill>
                  <a:prstClr val="black"/>
                </a:solidFill>
              </a:rPr>
              <a:pPr>
                <a:defRPr/>
              </a:pPr>
              <a:t>1</a:t>
            </a:fld>
            <a:endParaRPr lang="th-TH">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10</a:t>
            </a:fld>
            <a:endParaRPr lang="th-TH">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11</a:t>
            </a:fld>
            <a:endParaRPr lang="th-TH">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12</a:t>
            </a:fld>
            <a:endParaRPr lang="th-TH">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13</a:t>
            </a:fld>
            <a:endParaRPr lang="th-TH">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th-TH" dirty="0" smtClean="0"/>
              <a:t>ผู้เรียนทุกระดับยังขาดทักษะและคุณลักษณะโลกศตวรรษที่</a:t>
            </a:r>
            <a:r>
              <a:rPr lang="th-TH" baseline="0" dirty="0" smtClean="0"/>
              <a:t> </a:t>
            </a:r>
            <a:r>
              <a:rPr lang="en-US" baseline="0" dirty="0" smtClean="0"/>
              <a:t>21</a:t>
            </a:r>
          </a:p>
          <a:p>
            <a:r>
              <a:rPr lang="th-TH" baseline="0" dirty="0" smtClean="0"/>
              <a:t>ผู้สำเร็จการศึกษาส่วนใหญ่ขาดทักษะการปฏิบัติงานที่สำคัญและจำเป็น</a:t>
            </a:r>
          </a:p>
          <a:p>
            <a:r>
              <a:rPr lang="th-TH" baseline="0" dirty="0" smtClean="0"/>
              <a:t>ค่านิยมที่มุ่งเรียนสายสามัญมากกว่าสายอาชีพ</a:t>
            </a:r>
          </a:p>
          <a:p>
            <a:r>
              <a:rPr lang="th-TH" baseline="0" dirty="0" smtClean="0"/>
              <a:t>การผลิตกำลังคนที่ไม่สอดคล้องกับความต้องการของประเทศ</a:t>
            </a:r>
          </a:p>
          <a:p>
            <a:r>
              <a:rPr lang="th-TH" baseline="0" dirty="0" smtClean="0"/>
              <a:t>ผลการประเมินความสามารถของผู้เรียนและการจัดอันดับมหาวิทยาลัยในระดับนานาชาติ</a:t>
            </a:r>
          </a:p>
          <a:p>
            <a:r>
              <a:rPr lang="th-TH" baseline="0" dirty="0" smtClean="0"/>
              <a:t>เด็กตกหล่นและคุณแม่วัยใส</a:t>
            </a:r>
          </a:p>
          <a:p>
            <a:r>
              <a:rPr lang="th-TH" baseline="0" dirty="0" smtClean="0"/>
              <a:t>การลงทุนด้านการวิจัยและพัฒนาต่อ </a:t>
            </a:r>
            <a:r>
              <a:rPr lang="en-US" baseline="0" dirty="0" smtClean="0"/>
              <a:t>GDP </a:t>
            </a:r>
            <a:r>
              <a:rPr lang="th-TH" baseline="0" dirty="0" smtClean="0"/>
              <a:t>ยังน้อย</a:t>
            </a:r>
          </a:p>
          <a:p>
            <a:r>
              <a:rPr lang="th-TH" baseline="0" dirty="0" smtClean="0"/>
              <a:t>กลุ่มเป้าหมายพิเศษยังขาดการสนับสนุนที่เหมาะสม</a:t>
            </a:r>
          </a:p>
          <a:p>
            <a:r>
              <a:rPr lang="th-TH" baseline="0" dirty="0" smtClean="0"/>
              <a:t>คุณภาพของสถานศึกษาขนาดเล็ก</a:t>
            </a:r>
          </a:p>
          <a:p>
            <a:r>
              <a:rPr lang="th-TH" baseline="0" dirty="0" smtClean="0"/>
              <a:t>ระบบการศึกษา หลักสูตร วิธีจัดการเรียนการสอน การมีส่วนร่วมของภาคส่วนที่เกี่ยวข้อง ครู ฯลฯ ที่ไม่ตอบสนองการพัฒนาในโลกศตวรรษที่ </a:t>
            </a:r>
            <a:r>
              <a:rPr lang="en-US" baseline="0" dirty="0" smtClean="0"/>
              <a:t>21</a:t>
            </a:r>
            <a:endParaRPr lang="th-TH" dirty="0" smtClean="0"/>
          </a:p>
          <a:p>
            <a:endParaRPr lang="th-TH" dirty="0"/>
          </a:p>
        </p:txBody>
      </p:sp>
      <p:sp>
        <p:nvSpPr>
          <p:cNvPr id="4" name="ตัวแทนหมายเลขภาพนิ่ง 3"/>
          <p:cNvSpPr>
            <a:spLocks noGrp="1"/>
          </p:cNvSpPr>
          <p:nvPr>
            <p:ph type="sldNum" sz="quarter" idx="10"/>
          </p:nvPr>
        </p:nvSpPr>
        <p:spPr/>
        <p:txBody>
          <a:bodyPr/>
          <a:lstStyle/>
          <a:p>
            <a:fld id="{D3205293-123C-422F-A181-2774183B65E7}" type="slidenum">
              <a:rPr lang="th-TH" smtClean="0">
                <a:solidFill>
                  <a:prstClr val="black"/>
                </a:solidFill>
              </a:rPr>
              <a:pPr/>
              <a:t>14</a:t>
            </a:fld>
            <a:endParaRPr lang="th-TH">
              <a:solidFill>
                <a:prstClr val="black"/>
              </a:solidFill>
            </a:endParaRPr>
          </a:p>
        </p:txBody>
      </p:sp>
    </p:spTree>
    <p:extLst>
      <p:ext uri="{BB962C8B-B14F-4D97-AF65-F5344CB8AC3E}">
        <p14:creationId xmlns:p14="http://schemas.microsoft.com/office/powerpoint/2010/main" val="301221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15</a:t>
            </a:fld>
            <a:endParaRPr lang="th-TH">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16</a:t>
            </a:fld>
            <a:endParaRPr lang="th-TH">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17</a:t>
            </a:fld>
            <a:endParaRPr lang="th-TH">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2E213-5E19-49CC-A895-120421AE9B3D}" type="slidenum">
              <a:rPr lang="th-TH" smtClean="0">
                <a:solidFill>
                  <a:prstClr val="black"/>
                </a:solidFill>
              </a:rPr>
              <a:pPr/>
              <a:t>18</a:t>
            </a:fld>
            <a:endParaRPr lang="th-TH">
              <a:solidFill>
                <a:prstClr val="black"/>
              </a:solidFill>
            </a:endParaRPr>
          </a:p>
        </p:txBody>
      </p:sp>
    </p:spTree>
    <p:extLst>
      <p:ext uri="{BB962C8B-B14F-4D97-AF65-F5344CB8AC3E}">
        <p14:creationId xmlns:p14="http://schemas.microsoft.com/office/powerpoint/2010/main" val="294464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19</a:t>
            </a:fld>
            <a:endParaRPr lang="th-T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a:t>
            </a:fld>
            <a:endParaRPr lang="th-T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20</a:t>
            </a:fld>
            <a:endParaRPr lang="th-T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21</a:t>
            </a:fld>
            <a:endParaRPr lang="th-T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22</a:t>
            </a:fld>
            <a:endParaRPr lang="th-T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23</a:t>
            </a:fld>
            <a:endParaRPr lang="th-T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24</a:t>
            </a:fld>
            <a:endParaRPr lang="th-T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25</a:t>
            </a:fld>
            <a:endParaRPr lang="th-T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26</a:t>
            </a:fld>
            <a:endParaRPr lang="th-TH"/>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27</a:t>
            </a:fld>
            <a:endParaRPr lang="th-T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28</a:t>
            </a:fld>
            <a:endParaRPr lang="th-T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29</a:t>
            </a:fld>
            <a:endParaRPr lang="th-T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2E213-5E19-49CC-A895-120421AE9B3D}" type="slidenum">
              <a:rPr lang="th-TH" smtClean="0">
                <a:solidFill>
                  <a:prstClr val="black"/>
                </a:solidFill>
              </a:rPr>
              <a:pPr/>
              <a:t>3</a:t>
            </a:fld>
            <a:endParaRPr lang="th-TH">
              <a:solidFill>
                <a:prstClr val="black"/>
              </a:solidFill>
            </a:endParaRPr>
          </a:p>
        </p:txBody>
      </p:sp>
    </p:spTree>
    <p:extLst>
      <p:ext uri="{BB962C8B-B14F-4D97-AF65-F5344CB8AC3E}">
        <p14:creationId xmlns:p14="http://schemas.microsoft.com/office/powerpoint/2010/main" val="2944640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30</a:t>
            </a:fld>
            <a:endParaRPr lang="th-T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D828AE8F-B125-4130-8C04-B3C5A046B5D4}" type="slidenum">
              <a:rPr lang="th-TH" smtClean="0">
                <a:solidFill>
                  <a:prstClr val="black"/>
                </a:solidFill>
              </a:rPr>
              <a:pPr/>
              <a:t>31</a:t>
            </a:fld>
            <a:endParaRPr lang="th-TH">
              <a:solidFill>
                <a:prstClr val="black"/>
              </a:solidFill>
            </a:endParaRPr>
          </a:p>
        </p:txBody>
      </p:sp>
    </p:spTree>
    <p:extLst>
      <p:ext uri="{BB962C8B-B14F-4D97-AF65-F5344CB8AC3E}">
        <p14:creationId xmlns:p14="http://schemas.microsoft.com/office/powerpoint/2010/main" val="1767820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32</a:t>
            </a:fld>
            <a:endParaRPr lang="th-T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33</a:t>
            </a:fld>
            <a:endParaRPr lang="th-T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34</a:t>
            </a:fld>
            <a:endParaRPr lang="th-T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35</a:t>
            </a:fld>
            <a:endParaRPr lang="th-T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36</a:t>
            </a:fld>
            <a:endParaRPr lang="th-TH"/>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37</a:t>
            </a:fld>
            <a:endParaRPr lang="th-TH"/>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38</a:t>
            </a:fld>
            <a:endParaRPr lang="th-TH"/>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39</a:t>
            </a:fld>
            <a:endParaRPr lang="th-T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4</a:t>
            </a:fld>
            <a:endParaRPr lang="th-TH">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40</a:t>
            </a:fld>
            <a:endParaRPr lang="th-TH"/>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41</a:t>
            </a:fld>
            <a:endParaRPr lang="th-TH">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42</a:t>
            </a:fld>
            <a:endParaRPr lang="th-TH">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2E213-5E19-49CC-A895-120421AE9B3D}" type="slidenum">
              <a:rPr lang="th-TH" smtClean="0"/>
              <a:pPr/>
              <a:t>43</a:t>
            </a:fld>
            <a:endParaRPr lang="th-TH"/>
          </a:p>
        </p:txBody>
      </p:sp>
    </p:spTree>
    <p:extLst>
      <p:ext uri="{BB962C8B-B14F-4D97-AF65-F5344CB8AC3E}">
        <p14:creationId xmlns:p14="http://schemas.microsoft.com/office/powerpoint/2010/main" val="2944640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44</a:t>
            </a:fld>
            <a:endParaRPr lang="th-TH">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45</a:t>
            </a:fld>
            <a:endParaRPr lang="th-TH">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46</a:t>
            </a:fld>
            <a:endParaRPr lang="th-TH"/>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47</a:t>
            </a:fld>
            <a:endParaRPr lang="th-TH"/>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48</a:t>
            </a:fld>
            <a:endParaRPr lang="th-T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49</a:t>
            </a:fld>
            <a:endParaRPr lang="th-T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5</a:t>
            </a:fld>
            <a:endParaRPr lang="th-TH">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50</a:t>
            </a:fld>
            <a:endParaRPr lang="th-T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2E213-5E19-49CC-A895-120421AE9B3D}" type="slidenum">
              <a:rPr lang="th-TH" smtClean="0"/>
              <a:pPr/>
              <a:t>51</a:t>
            </a:fld>
            <a:endParaRPr lang="th-TH"/>
          </a:p>
        </p:txBody>
      </p:sp>
    </p:spTree>
    <p:extLst>
      <p:ext uri="{BB962C8B-B14F-4D97-AF65-F5344CB8AC3E}">
        <p14:creationId xmlns:p14="http://schemas.microsoft.com/office/powerpoint/2010/main" val="1218484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2E213-5E19-49CC-A895-120421AE9B3D}" type="slidenum">
              <a:rPr lang="th-TH" smtClean="0"/>
              <a:pPr/>
              <a:t>52</a:t>
            </a:fld>
            <a:endParaRPr lang="th-TH"/>
          </a:p>
        </p:txBody>
      </p:sp>
    </p:spTree>
    <p:extLst>
      <p:ext uri="{BB962C8B-B14F-4D97-AF65-F5344CB8AC3E}">
        <p14:creationId xmlns:p14="http://schemas.microsoft.com/office/powerpoint/2010/main" val="1287369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pPr/>
              <a:t>53</a:t>
            </a:fld>
            <a:endParaRPr lang="th-T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6</a:t>
            </a:fld>
            <a:endParaRPr lang="th-TH">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7</a:t>
            </a:fld>
            <a:endParaRPr lang="th-TH">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8</a:t>
            </a:fld>
            <a:endParaRPr lang="th-TH">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a:p>
        </p:txBody>
      </p:sp>
      <p:sp>
        <p:nvSpPr>
          <p:cNvPr id="4" name="Slide Number Placeholder 3"/>
          <p:cNvSpPr>
            <a:spLocks noGrp="1"/>
          </p:cNvSpPr>
          <p:nvPr>
            <p:ph type="sldNum" sz="quarter" idx="10"/>
          </p:nvPr>
        </p:nvSpPr>
        <p:spPr/>
        <p:txBody>
          <a:bodyPr/>
          <a:lstStyle/>
          <a:p>
            <a:fld id="{D3205293-123C-422F-A181-2774183B65E7}" type="slidenum">
              <a:rPr lang="th-TH" smtClean="0">
                <a:solidFill>
                  <a:prstClr val="black"/>
                </a:solidFill>
              </a:rPr>
              <a:pPr/>
              <a:t>9</a:t>
            </a:fld>
            <a:endParaRPr lang="th-TH">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6_Content with Caption">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107504" y="843558"/>
            <a:ext cx="8856984" cy="3780420"/>
          </a:xfr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4004" y="51755"/>
            <a:ext cx="9033274" cy="627534"/>
          </a:xfrm>
          <a:solidFill>
            <a:schemeClr val="accent1"/>
          </a:solidFill>
        </p:spPr>
        <p:txBody>
          <a:bodyPr anchor="ctr" anchorCtr="0"/>
          <a:lstStyle>
            <a:lvl1pPr algn="ctr">
              <a:buNone/>
              <a:defRPr sz="2800" b="1" cap="none" baseline="0">
                <a:solidFill>
                  <a:schemeClr val="bg1"/>
                </a:solidFill>
                <a:latin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568532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097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05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024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1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86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878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87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517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79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178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92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6_Content with Caption">
    <p:spTree>
      <p:nvGrpSpPr>
        <p:cNvPr id="1" name=""/>
        <p:cNvGrpSpPr/>
        <p:nvPr/>
      </p:nvGrpSpPr>
      <p:grpSpPr>
        <a:xfrm>
          <a:off x="0" y="0"/>
          <a:ext cx="0" cy="0"/>
          <a:chOff x="0" y="0"/>
          <a:chExt cx="0" cy="0"/>
        </a:xfrm>
      </p:grpSpPr>
      <p:sp>
        <p:nvSpPr>
          <p:cNvPr id="18" name="Content Placeholder 17"/>
          <p:cNvSpPr>
            <a:spLocks noGrp="1"/>
          </p:cNvSpPr>
          <p:nvPr>
            <p:ph sz="quarter" idx="1"/>
          </p:nvPr>
        </p:nvSpPr>
        <p:spPr>
          <a:xfrm>
            <a:off x="107504" y="843558"/>
            <a:ext cx="8856984" cy="3780420"/>
          </a:xfr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4004" y="51755"/>
            <a:ext cx="9033274" cy="627534"/>
          </a:xfrm>
          <a:solidFill>
            <a:schemeClr val="accent1"/>
          </a:solidFill>
        </p:spPr>
        <p:txBody>
          <a:bodyPr anchor="ctr" anchorCtr="0"/>
          <a:lstStyle>
            <a:lvl1pPr algn="ctr">
              <a:buNone/>
              <a:defRPr sz="2800" b="1" cap="none" baseline="0">
                <a:solidFill>
                  <a:schemeClr val="bg1"/>
                </a:solidFill>
                <a:latin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4119895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52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333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214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871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92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55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897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162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872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313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70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10/26/2016</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62406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94076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3.gif"/><Relationship Id="rId4" Type="http://schemas.openxmlformats.org/officeDocument/2006/relationships/image" Target="../media/image18.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4.jpeg"/><Relationship Id="rId7" Type="http://schemas.openxmlformats.org/officeDocument/2006/relationships/image" Target="../media/image27.gif"/><Relationship Id="rId12"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3.gif"/><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gif"/><Relationship Id="rId10"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gif"/><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openxmlformats.org/officeDocument/2006/relationships/hyperlink" Target="http://www.google.co.th/url?sa=i&amp;rct=j&amp;q=&amp;esrc=s&amp;source=images&amp;cd=&amp;cad=rja&amp;uact=8&amp;ved=0ahUKEwi9sOiv5bDOAhVFso8KHcZQA_8QjRwIBw&amp;url=http://kitokito.cc/2007/03/post_9.html&amp;bvm=bv.129391328,d.c2I&amp;psig=AFQjCNF40mZk0DoMqtcPksvR3Z8uNxxCjg&amp;ust=1470710341823393" TargetMode="External"/><Relationship Id="rId13" Type="http://schemas.openxmlformats.org/officeDocument/2006/relationships/image" Target="../media/image57.png"/><Relationship Id="rId3" Type="http://schemas.openxmlformats.org/officeDocument/2006/relationships/hyperlink" Target="http://www.google.co.th/url?sa=i&amp;rct=j&amp;q=&amp;esrc=s&amp;source=images&amp;cd=&amp;cad=rja&amp;uact=8&amp;ved=0ahUKEwi3_Ozo5LDOAhVLQo8KHc4jA5cQjRwIBw&amp;url=http://www.freepik.com/free-photos-vectors/active&amp;bvm=bv.129391328,d.c2I&amp;psig=AFQjCNHpjS_qqXKSQnCOUoJi0gJ8Wl6CtA&amp;ust=1470710258099394" TargetMode="External"/><Relationship Id="rId7" Type="http://schemas.openxmlformats.org/officeDocument/2006/relationships/image" Target="../media/image54.png"/><Relationship Id="rId12" Type="http://schemas.openxmlformats.org/officeDocument/2006/relationships/hyperlink" Target="http://www.google.co.th/url?sa=i&amp;rct=j&amp;q=&amp;esrc=s&amp;source=images&amp;cd=&amp;cad=rja&amp;uact=8&amp;ved=0ahUKEwjQ5c-r6bDOAhXEwI8KHdEMAu0QjRwIBw&amp;url=http://publicdomainvectors.org/en/free-clipart/Vector-illustration-of-fit-man-icon/17468.html&amp;bvm=bv.129391328,d.c2I&amp;psig=AFQjCNFkaBofHhbdF-0aCd0Hcnb0_jdgMQ&amp;ust=1470711465227814" TargetMode="External"/><Relationship Id="rId2" Type="http://schemas.openxmlformats.org/officeDocument/2006/relationships/notesSlide" Target="../notesSlides/notesSlide31.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hyperlink" Target="http://www.google.co.th/url?sa=i&amp;rct=j&amp;q=&amp;esrc=s&amp;source=images&amp;cd=&amp;cad=rja&amp;uact=8&amp;ved=0ahUKEwiQ7IWQ5bDOAhVMOY8KHVV1ATAQjRwIBw&amp;url=http://worldartsme.com/walking-man-icon-clipart.html&amp;bvm=bv.129391328,d.c2I&amp;psig=AFQjCNF40mZk0DoMqtcPksvR3Z8uNxxCjg&amp;ust=1470710341823393" TargetMode="External"/><Relationship Id="rId15" Type="http://schemas.openxmlformats.org/officeDocument/2006/relationships/hyperlink" Target="http://www.google.co.th/url?sa=i&amp;rct=j&amp;q=&amp;esrc=s&amp;source=images&amp;cd=&amp;cad=rja&amp;uact=8&amp;ved=0ahUKEwi52ef25bDOAhWIuo8KHRVPAeMQjRwIBw&amp;url=http://adventureoutloud.me/&amp;bvm=bv.129391328,d.c2I&amp;psig=AFQjCNF40mZk0DoMqtcPksvR3Z8uNxxCjg&amp;ust=1470710341823393" TargetMode="External"/><Relationship Id="rId10" Type="http://schemas.openxmlformats.org/officeDocument/2006/relationships/hyperlink" Target="http://www.google.co.th/url?sa=i&amp;rct=j&amp;q=&amp;esrc=s&amp;source=images&amp;cd=&amp;cad=rja&amp;uact=8&amp;ved=0ahUKEwj1xMbN6LDOAhULso8KHQNyDncQjRwIBw&amp;url=http://teambeckcre.com/property-management/&amp;bvm=bv.129391328,d.c2I&amp;psig=AFQjCNFQMRNkWJYTybKt-yuDSVzZ2Scisw&amp;ust=1470711258823069" TargetMode="External"/><Relationship Id="rId4" Type="http://schemas.openxmlformats.org/officeDocument/2006/relationships/image" Target="../media/image52.jpeg"/><Relationship Id="rId9" Type="http://schemas.openxmlformats.org/officeDocument/2006/relationships/image" Target="../media/image55.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88.png"/><Relationship Id="rId3" Type="http://schemas.openxmlformats.org/officeDocument/2006/relationships/image" Target="../media/image81.png"/><Relationship Id="rId7" Type="http://schemas.openxmlformats.org/officeDocument/2006/relationships/diagramColors" Target="../diagrams/colors5.xml"/><Relationship Id="rId12"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86.png"/><Relationship Id="rId5" Type="http://schemas.openxmlformats.org/officeDocument/2006/relationships/diagramLayout" Target="../diagrams/layout5.xml"/><Relationship Id="rId10" Type="http://schemas.openxmlformats.org/officeDocument/2006/relationships/image" Target="../media/image85.png"/><Relationship Id="rId4" Type="http://schemas.openxmlformats.org/officeDocument/2006/relationships/diagramData" Target="../diagrams/data5.xml"/><Relationship Id="rId9" Type="http://schemas.openxmlformats.org/officeDocument/2006/relationships/image" Target="../media/image84.jpeg"/><Relationship Id="rId1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th/url?sa=i&amp;rct=j&amp;q=&amp;esrc=s&amp;source=images&amp;cd=&amp;cad=rja&amp;uact=8&amp;ved=0ahUKEwip36jRiN7MAhXCo48KHZ_nDegQjRwIBw&amp;url=https://www.iconfinder.com/icons/730818/classroom_desk_education_pupil_raising_hand_school_student_icon&amp;bvm=bv.122129774,d.c2I&amp;psig=AFQjCNEfFAwm3puXqvAwCXmn9GVf-DCSyA&amp;ust=146346994791192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8.jpe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gif"/><Relationship Id="rId5" Type="http://schemas.openxmlformats.org/officeDocument/2006/relationships/image" Target="../media/image8.gif"/><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5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3.gif"/><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5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2396"/>
          <a:stretch>
            <a:fillRect/>
          </a:stretch>
        </p:blipFill>
        <p:spPr bwMode="auto">
          <a:xfrm>
            <a:off x="5925082" y="0"/>
            <a:ext cx="3218918" cy="471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l="31033" t="22133" r="15551" b="8177"/>
          <a:stretch/>
        </p:blipFill>
        <p:spPr bwMode="auto">
          <a:xfrm>
            <a:off x="71121" y="2423649"/>
            <a:ext cx="4196079" cy="228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0" y="3714759"/>
            <a:ext cx="4284663" cy="11731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400" b="1" dirty="0">
              <a:solidFill>
                <a:prstClr val="black"/>
              </a:solidFill>
              <a:latin typeface="TH SarabunPSK" pitchFamily="34" charset="-34"/>
              <a:cs typeface="TH SarabunPSK" pitchFamily="34" charset="-34"/>
            </a:endParaRPr>
          </a:p>
        </p:txBody>
      </p:sp>
      <p:sp>
        <p:nvSpPr>
          <p:cNvPr id="25" name="Rectangle 24"/>
          <p:cNvSpPr/>
          <p:nvPr/>
        </p:nvSpPr>
        <p:spPr>
          <a:xfrm>
            <a:off x="10633" y="4714890"/>
            <a:ext cx="9108000" cy="42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2" name="Group 47"/>
          <p:cNvGrpSpPr/>
          <p:nvPr/>
        </p:nvGrpSpPr>
        <p:grpSpPr>
          <a:xfrm>
            <a:off x="10633" y="4677252"/>
            <a:ext cx="9126000" cy="466266"/>
            <a:chOff x="0" y="4677234"/>
            <a:chExt cx="9144005" cy="466266"/>
          </a:xfrm>
        </p:grpSpPr>
        <p:grpSp>
          <p:nvGrpSpPr>
            <p:cNvPr id="3" name="Group 48"/>
            <p:cNvGrpSpPr/>
            <p:nvPr/>
          </p:nvGrpSpPr>
          <p:grpSpPr>
            <a:xfrm>
              <a:off x="323528" y="4677234"/>
              <a:ext cx="1622643" cy="384554"/>
              <a:chOff x="0" y="6127204"/>
              <a:chExt cx="1451124" cy="360040"/>
            </a:xfrm>
            <a:solidFill>
              <a:schemeClr val="accent6">
                <a:lumMod val="60000"/>
                <a:lumOff val="40000"/>
              </a:schemeClr>
            </a:solidFill>
          </p:grpSpPr>
          <p:sp>
            <p:nvSpPr>
              <p:cNvPr id="40" name="Right Triangle 3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1" name="Rectangle 4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4" name="Group 49"/>
            <p:cNvGrpSpPr/>
            <p:nvPr/>
          </p:nvGrpSpPr>
          <p:grpSpPr>
            <a:xfrm>
              <a:off x="161026" y="4677234"/>
              <a:ext cx="1622643" cy="384554"/>
              <a:chOff x="0" y="6127204"/>
              <a:chExt cx="1451124" cy="360040"/>
            </a:xfrm>
            <a:solidFill>
              <a:srgbClr val="FF9147"/>
            </a:solidFill>
          </p:grpSpPr>
          <p:sp>
            <p:nvSpPr>
              <p:cNvPr id="38" name="Right Triangle 3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9" name="Rectangle 3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32" name="Rectangle 3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3" name="TextBox 32"/>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5" name="Group 52"/>
            <p:cNvGrpSpPr/>
            <p:nvPr/>
          </p:nvGrpSpPr>
          <p:grpSpPr>
            <a:xfrm>
              <a:off x="0" y="4677984"/>
              <a:ext cx="1622643" cy="384554"/>
              <a:chOff x="0" y="6127204"/>
              <a:chExt cx="1451124" cy="360040"/>
            </a:xfrm>
          </p:grpSpPr>
          <p:sp>
            <p:nvSpPr>
              <p:cNvPr id="36" name="Right Triangle 3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7" name="Rectangle 3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35" name="Picture 2" descr="D:\KMITL_KAMOL\Projects\OSM\KMITL_LOGO.gif"/>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Slide Number Placeholder 33"/>
          <p:cNvSpPr>
            <a:spLocks noGrp="1"/>
          </p:cNvSpPr>
          <p:nvPr>
            <p:ph type="sldNum" sz="quarter" idx="12"/>
          </p:nvPr>
        </p:nvSpPr>
        <p:spPr>
          <a:xfrm>
            <a:off x="3786182" y="4869674"/>
            <a:ext cx="2133600" cy="273844"/>
          </a:xfrm>
        </p:spPr>
        <p:txBody>
          <a:bodyPr/>
          <a:lstStyle/>
          <a:p>
            <a:pPr algn="ctr">
              <a:defRPr/>
            </a:pPr>
            <a:fld id="{F500A9E0-82FB-4181-BAB5-58EA550E0A49}" type="slidenum">
              <a:rPr lang="th-TH" smtClean="0">
                <a:solidFill>
                  <a:prstClr val="black"/>
                </a:solidFill>
              </a:rPr>
              <a:pPr algn="ctr">
                <a:defRPr/>
              </a:pPr>
              <a:t>1</a:t>
            </a:fld>
            <a:endParaRPr lang="th-TH" dirty="0">
              <a:solidFill>
                <a:prstClr val="black"/>
              </a:solidFill>
            </a:endParaRPr>
          </a:p>
        </p:txBody>
      </p:sp>
      <p:sp>
        <p:nvSpPr>
          <p:cNvPr id="31" name="TextBox 30"/>
          <p:cNvSpPr txBox="1"/>
          <p:nvPr/>
        </p:nvSpPr>
        <p:spPr>
          <a:xfrm>
            <a:off x="228600" y="0"/>
            <a:ext cx="6151043" cy="1323439"/>
          </a:xfrm>
          <a:prstGeom prst="rect">
            <a:avLst/>
          </a:prstGeom>
          <a:noFill/>
        </p:spPr>
        <p:txBody>
          <a:bodyPr wrap="none" rtlCol="0">
            <a:spAutoFit/>
          </a:bodyPr>
          <a:lstStyle/>
          <a:p>
            <a:pPr algn="ctr"/>
            <a:r>
              <a:rPr lang="th-TH" sz="5400" b="1" dirty="0">
                <a:solidFill>
                  <a:schemeClr val="tx1">
                    <a:lumMod val="65000"/>
                    <a:lumOff val="35000"/>
                  </a:schemeClr>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การยกระดับ</a:t>
            </a:r>
            <a:r>
              <a:rPr lang="th-TH" sz="8000" b="1" dirty="0">
                <a:solidFill>
                  <a:srgbClr val="FF6600"/>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อาชีวศึกษา</a:t>
            </a:r>
            <a:endParaRPr lang="th-TH" sz="6000" b="1" dirty="0" smtClean="0">
              <a:solidFill>
                <a:prstClr val="black">
                  <a:lumMod val="65000"/>
                  <a:lumOff val="35000"/>
                </a:prstClr>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endParaRPr>
          </a:p>
        </p:txBody>
      </p:sp>
      <p:sp>
        <p:nvSpPr>
          <p:cNvPr id="42" name="TextBox 41"/>
          <p:cNvSpPr txBox="1"/>
          <p:nvPr/>
        </p:nvSpPr>
        <p:spPr>
          <a:xfrm>
            <a:off x="0" y="971550"/>
            <a:ext cx="6832320" cy="1446550"/>
          </a:xfrm>
          <a:prstGeom prst="rect">
            <a:avLst/>
          </a:prstGeom>
          <a:noFill/>
        </p:spPr>
        <p:txBody>
          <a:bodyPr wrap="none" rtlCol="0">
            <a:spAutoFit/>
          </a:bodyPr>
          <a:lstStyle/>
          <a:p>
            <a:pPr>
              <a:lnSpc>
                <a:spcPts val="4800"/>
              </a:lnSpc>
            </a:pPr>
            <a:r>
              <a:rPr lang="th-TH" sz="4000" b="1" dirty="0" smtClean="0">
                <a:solidFill>
                  <a:schemeClr val="tx1">
                    <a:lumMod val="65000"/>
                    <a:lumOff val="35000"/>
                  </a:schemeClr>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                             และ</a:t>
            </a:r>
          </a:p>
          <a:p>
            <a:pPr>
              <a:lnSpc>
                <a:spcPts val="4800"/>
              </a:lnSpc>
            </a:pPr>
            <a:r>
              <a:rPr lang="th-TH" sz="6600" b="1" dirty="0" smtClean="0">
                <a:solidFill>
                  <a:srgbClr val="FF6600"/>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 </a:t>
            </a:r>
            <a:r>
              <a:rPr lang="th-TH" sz="7200" b="1" dirty="0" smtClean="0">
                <a:solidFill>
                  <a:srgbClr val="FF6600"/>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อนาคต</a:t>
            </a:r>
            <a:r>
              <a:rPr lang="th-TH" sz="3600" b="1" dirty="0">
                <a:solidFill>
                  <a:schemeClr val="tx1">
                    <a:lumMod val="65000"/>
                    <a:lumOff val="35000"/>
                  </a:schemeClr>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ด้าน</a:t>
            </a:r>
            <a:r>
              <a:rPr lang="th-TH" sz="3600" b="1" dirty="0">
                <a:solidFill>
                  <a:srgbClr val="FF6600"/>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นวัตกรรม</a:t>
            </a:r>
            <a:r>
              <a:rPr lang="th-TH" sz="3600" b="1" dirty="0">
                <a:solidFill>
                  <a:schemeClr val="tx1">
                    <a:lumMod val="65000"/>
                    <a:lumOff val="35000"/>
                  </a:schemeClr>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กับอาชีวศึกษาไทย</a:t>
            </a:r>
            <a:endParaRPr lang="en-AU" sz="4000" b="1" dirty="0">
              <a:solidFill>
                <a:schemeClr val="tx1">
                  <a:lumMod val="65000"/>
                  <a:lumOff val="35000"/>
                </a:schemeClr>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endParaRPr>
          </a:p>
        </p:txBody>
      </p:sp>
      <p:sp>
        <p:nvSpPr>
          <p:cNvPr id="47" name="TextBox 46"/>
          <p:cNvSpPr txBox="1"/>
          <p:nvPr/>
        </p:nvSpPr>
        <p:spPr>
          <a:xfrm>
            <a:off x="2895600" y="4167485"/>
            <a:ext cx="3555782" cy="461665"/>
          </a:xfrm>
          <a:prstGeom prst="rect">
            <a:avLst/>
          </a:prstGeom>
          <a:noFill/>
        </p:spPr>
        <p:txBody>
          <a:bodyPr wrap="none" rtlCol="0">
            <a:spAutoFit/>
          </a:bodyPr>
          <a:lstStyle/>
          <a:p>
            <a:r>
              <a:rPr lang="th-TH" sz="2400" b="1" dirty="0" smtClean="0">
                <a:solidFill>
                  <a:srgbClr val="F79646">
                    <a:lumMod val="75000"/>
                  </a:srgbClr>
                </a:solidFill>
                <a:latin typeface="FreesiaUPC" pitchFamily="34" charset="-34"/>
                <a:cs typeface="FreesiaUPC" pitchFamily="34" charset="-34"/>
              </a:rPr>
              <a:t>ศาตราจารย์ ดร.สุชัชวีร์ สุวรรณสวัสดิ์</a:t>
            </a:r>
            <a:endParaRPr lang="en-AU" sz="2400" b="1" dirty="0">
              <a:solidFill>
                <a:srgbClr val="F79646">
                  <a:lumMod val="75000"/>
                </a:srgbClr>
              </a:solidFill>
              <a:latin typeface="FreesiaUPC" pitchFamily="34" charset="-34"/>
              <a:cs typeface="FreesiaUPC" pitchFamily="34" charset="-34"/>
            </a:endParaRPr>
          </a:p>
        </p:txBody>
      </p:sp>
      <p:sp>
        <p:nvSpPr>
          <p:cNvPr id="48" name="TextBox 47"/>
          <p:cNvSpPr txBox="1"/>
          <p:nvPr/>
        </p:nvSpPr>
        <p:spPr>
          <a:xfrm>
            <a:off x="5320056" y="4476750"/>
            <a:ext cx="1080744" cy="461665"/>
          </a:xfrm>
          <a:prstGeom prst="rect">
            <a:avLst/>
          </a:prstGeom>
          <a:noFill/>
        </p:spPr>
        <p:txBody>
          <a:bodyPr wrap="none" rtlCol="0">
            <a:spAutoFit/>
          </a:bodyPr>
          <a:lstStyle/>
          <a:p>
            <a:pPr algn="r"/>
            <a:r>
              <a:rPr lang="th-TH" sz="2400" b="1" dirty="0" smtClean="0">
                <a:solidFill>
                  <a:srgbClr val="F79646">
                    <a:lumMod val="75000"/>
                  </a:srgbClr>
                </a:solidFill>
                <a:latin typeface="FreesiaUPC" pitchFamily="34" charset="-34"/>
                <a:cs typeface="FreesiaUPC" pitchFamily="34" charset="-34"/>
              </a:rPr>
              <a:t>อธิการบดี</a:t>
            </a:r>
          </a:p>
        </p:txBody>
      </p:sp>
      <p:sp>
        <p:nvSpPr>
          <p:cNvPr id="49" name="Rectangle 48"/>
          <p:cNvSpPr/>
          <p:nvPr/>
        </p:nvSpPr>
        <p:spPr>
          <a:xfrm>
            <a:off x="1828800" y="4777085"/>
            <a:ext cx="5187639" cy="461665"/>
          </a:xfrm>
          <a:prstGeom prst="rect">
            <a:avLst/>
          </a:prstGeom>
        </p:spPr>
        <p:txBody>
          <a:bodyPr wrap="none">
            <a:spAutoFit/>
          </a:bodyPr>
          <a:lstStyle/>
          <a:p>
            <a:pPr algn="r"/>
            <a:r>
              <a:rPr lang="th-TH" sz="2400" b="1" dirty="0" smtClean="0">
                <a:solidFill>
                  <a:prstClr val="white"/>
                </a:solidFill>
                <a:latin typeface="FreesiaUPC" pitchFamily="34" charset="-34"/>
                <a:cs typeface="FreesiaUPC" pitchFamily="34" charset="-34"/>
              </a:rPr>
              <a:t>สถาบันเทคโนโลยีพระจอมเกล้าเจ้าคุณทหารลาดกระบัง</a:t>
            </a:r>
            <a:endParaRPr lang="en-AU" sz="2400" b="1" dirty="0">
              <a:solidFill>
                <a:prstClr val="white"/>
              </a:solidFill>
              <a:latin typeface="FreesiaUPC" pitchFamily="34" charset="-34"/>
              <a:cs typeface="FreesiaUPC" pitchFamily="34" charset="-34"/>
            </a:endParaRPr>
          </a:p>
        </p:txBody>
      </p:sp>
    </p:spTree>
    <p:extLst>
      <p:ext uri="{BB962C8B-B14F-4D97-AF65-F5344CB8AC3E}">
        <p14:creationId xmlns:p14="http://schemas.microsoft.com/office/powerpoint/2010/main" val="465769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53000"/>
          </a:schemeClr>
        </a:solidFill>
        <a:effectLst/>
      </p:bgPr>
    </p:bg>
    <p:spTree>
      <p:nvGrpSpPr>
        <p:cNvPr id="1" name=""/>
        <p:cNvGrpSpPr/>
        <p:nvPr/>
      </p:nvGrpSpPr>
      <p:grpSpPr>
        <a:xfrm>
          <a:off x="0" y="0"/>
          <a:ext cx="0" cy="0"/>
          <a:chOff x="0" y="0"/>
          <a:chExt cx="0" cy="0"/>
        </a:xfrm>
      </p:grpSpPr>
      <p:sp>
        <p:nvSpPr>
          <p:cNvPr id="1031" name="Rectangle 1030"/>
          <p:cNvSpPr/>
          <p:nvPr/>
        </p:nvSpPr>
        <p:spPr>
          <a:xfrm>
            <a:off x="4990006" y="1313837"/>
            <a:ext cx="3844948" cy="3319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dirty="0">
              <a:solidFill>
                <a:srgbClr val="F79646">
                  <a:lumMod val="75000"/>
                </a:srgbClr>
              </a:solidFill>
            </a:endParaRPr>
          </a:p>
        </p:txBody>
      </p:sp>
      <p:sp>
        <p:nvSpPr>
          <p:cNvPr id="7" name="Rectangle 6"/>
          <p:cNvSpPr/>
          <p:nvPr/>
        </p:nvSpPr>
        <p:spPr>
          <a:xfrm>
            <a:off x="339693" y="1314684"/>
            <a:ext cx="2824512" cy="302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61" name="TextBox 60"/>
          <p:cNvSpPr txBox="1"/>
          <p:nvPr/>
        </p:nvSpPr>
        <p:spPr>
          <a:xfrm>
            <a:off x="304801" y="285751"/>
            <a:ext cx="4591047" cy="341386"/>
          </a:xfrm>
          <a:prstGeom prst="rect">
            <a:avLst/>
          </a:prstGeom>
          <a:noFill/>
        </p:spPr>
        <p:txBody>
          <a:bodyPr wrap="square" lIns="33284" tIns="16642" rIns="33284" bIns="16642" rtlCol="0">
            <a:spAutoFit/>
          </a:bodyPr>
          <a:lstStyle/>
          <a:p>
            <a:r>
              <a:rPr lang="en-AU" sz="2000" dirty="0">
                <a:solidFill>
                  <a:srgbClr val="1F497D">
                    <a:lumMod val="75000"/>
                  </a:srgbClr>
                </a:solidFill>
                <a:latin typeface="Arial Black" panose="020B0A04020102020204" pitchFamily="34" charset="0"/>
                <a:ea typeface="Arial Unicode MS" panose="020B0604020202020204" pitchFamily="34" charset="-128"/>
                <a:cs typeface="Arial Unicode MS" panose="020B0604020202020204" pitchFamily="34" charset="-128"/>
              </a:rPr>
              <a:t>THAILAND COMPETITIVENESS</a:t>
            </a:r>
          </a:p>
        </p:txBody>
      </p:sp>
      <p:pic>
        <p:nvPicPr>
          <p:cNvPr id="55" name="Picture 2"/>
          <p:cNvPicPr>
            <a:picLocks noChangeAspect="1" noChangeArrowheads="1"/>
          </p:cNvPicPr>
          <p:nvPr/>
        </p:nvPicPr>
        <p:blipFill>
          <a:blip r:embed="rId3" cstate="print"/>
          <a:srcRect l="51189" t="17344" r="17266" b="6250"/>
          <a:stretch>
            <a:fillRect/>
          </a:stretch>
        </p:blipFill>
        <p:spPr bwMode="auto">
          <a:xfrm>
            <a:off x="438292" y="1316044"/>
            <a:ext cx="2200432" cy="3025316"/>
          </a:xfrm>
          <a:prstGeom prst="rect">
            <a:avLst/>
          </a:prstGeom>
          <a:noFill/>
          <a:ln w="9525">
            <a:noFill/>
            <a:miter lim="800000"/>
            <a:headEnd/>
            <a:tailEnd/>
          </a:ln>
        </p:spPr>
      </p:pic>
      <p:graphicFrame>
        <p:nvGraphicFramePr>
          <p:cNvPr id="56" name="Table 55"/>
          <p:cNvGraphicFramePr>
            <a:graphicFrameLocks noGrp="1"/>
          </p:cNvGraphicFramePr>
          <p:nvPr>
            <p:extLst>
              <p:ext uri="{D42A27DB-BD31-4B8C-83A1-F6EECF244321}">
                <p14:modId xmlns:p14="http://schemas.microsoft.com/office/powerpoint/2010/main" val="996177747"/>
              </p:ext>
            </p:extLst>
          </p:nvPr>
        </p:nvGraphicFramePr>
        <p:xfrm>
          <a:off x="3030604" y="1645818"/>
          <a:ext cx="1710782" cy="2695544"/>
        </p:xfrm>
        <a:graphic>
          <a:graphicData uri="http://schemas.openxmlformats.org/drawingml/2006/table">
            <a:tbl>
              <a:tblPr firstRow="1" bandRow="1">
                <a:tableStyleId>{5C22544A-7EE6-4342-B048-85BDC9FD1C3A}</a:tableStyleId>
              </a:tblPr>
              <a:tblGrid>
                <a:gridCol w="855391">
                  <a:extLst>
                    <a:ext uri="{9D8B030D-6E8A-4147-A177-3AD203B41FA5}">
                      <a16:colId xmlns="" xmlns:a16="http://schemas.microsoft.com/office/drawing/2014/main" val="20000"/>
                    </a:ext>
                  </a:extLst>
                </a:gridCol>
                <a:gridCol w="855391">
                  <a:extLst>
                    <a:ext uri="{9D8B030D-6E8A-4147-A177-3AD203B41FA5}">
                      <a16:colId xmlns="" xmlns:a16="http://schemas.microsoft.com/office/drawing/2014/main" val="20001"/>
                    </a:ext>
                  </a:extLst>
                </a:gridCol>
              </a:tblGrid>
              <a:tr h="336943">
                <a:tc>
                  <a:txBody>
                    <a:bodyPr/>
                    <a:lstStyle/>
                    <a:p>
                      <a:pPr algn="ctr"/>
                      <a:r>
                        <a:rPr lang="en-US" sz="1000" dirty="0">
                          <a:latin typeface="Arial Black" panose="020B0A04020102020204" pitchFamily="34" charset="0"/>
                        </a:rPr>
                        <a:t>Asia</a:t>
                      </a:r>
                      <a:r>
                        <a:rPr lang="en-US" sz="1000" baseline="0" dirty="0">
                          <a:latin typeface="Arial Black" panose="020B0A04020102020204" pitchFamily="34" charset="0"/>
                        </a:rPr>
                        <a:t> </a:t>
                      </a:r>
                      <a:endParaRPr lang="th-TH" sz="1000" dirty="0">
                        <a:latin typeface="Arial Black" panose="020B0A04020102020204" pitchFamily="34" charset="0"/>
                      </a:endParaRPr>
                    </a:p>
                  </a:txBody>
                  <a:tcPr marL="33176" marR="33176" marT="16748" marB="16748" anchor="ctr"/>
                </a:tc>
                <a:tc>
                  <a:txBody>
                    <a:bodyPr/>
                    <a:lstStyle/>
                    <a:p>
                      <a:pPr algn="ctr"/>
                      <a:r>
                        <a:rPr lang="en-US" sz="1000" dirty="0">
                          <a:latin typeface="Arial Black" panose="020B0A04020102020204" pitchFamily="34" charset="0"/>
                        </a:rPr>
                        <a:t>Ranking</a:t>
                      </a:r>
                      <a:endParaRPr lang="th-TH" sz="1000" dirty="0">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0"/>
                  </a:ext>
                </a:extLst>
              </a:tr>
              <a:tr h="336943">
                <a:tc>
                  <a:txBody>
                    <a:bodyPr/>
                    <a:lstStyle/>
                    <a:p>
                      <a:r>
                        <a:rPr lang="en-US" sz="900" dirty="0">
                          <a:solidFill>
                            <a:schemeClr val="tx2">
                              <a:lumMod val="75000"/>
                            </a:schemeClr>
                          </a:solidFill>
                          <a:latin typeface="Arial Black" panose="020B0A04020102020204" pitchFamily="34" charset="0"/>
                        </a:rPr>
                        <a:t>Singapore</a:t>
                      </a:r>
                      <a:endParaRPr lang="th-TH" sz="900" dirty="0">
                        <a:solidFill>
                          <a:schemeClr val="tx2">
                            <a:lumMod val="75000"/>
                          </a:schemeClr>
                        </a:solidFill>
                        <a:latin typeface="Arial Black" panose="020B0A04020102020204" pitchFamily="34" charset="0"/>
                      </a:endParaRPr>
                    </a:p>
                  </a:txBody>
                  <a:tcPr marL="33176" marR="33176" marT="16748" marB="16748" anchor="ctr"/>
                </a:tc>
                <a:tc>
                  <a:txBody>
                    <a:bodyPr/>
                    <a:lstStyle/>
                    <a:p>
                      <a:pPr algn="ctr"/>
                      <a:r>
                        <a:rPr lang="en-US" sz="900" dirty="0">
                          <a:solidFill>
                            <a:schemeClr val="tx2">
                              <a:lumMod val="75000"/>
                            </a:schemeClr>
                          </a:solidFill>
                          <a:latin typeface="Arial Black" panose="020B0A04020102020204" pitchFamily="34" charset="0"/>
                        </a:rPr>
                        <a:t>2</a:t>
                      </a:r>
                      <a:endParaRPr lang="th-TH" sz="900" dirty="0">
                        <a:solidFill>
                          <a:schemeClr val="tx2">
                            <a:lumMod val="75000"/>
                          </a:schemeClr>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1"/>
                  </a:ext>
                </a:extLst>
              </a:tr>
              <a:tr h="336943">
                <a:tc>
                  <a:txBody>
                    <a:bodyPr/>
                    <a:lstStyle/>
                    <a:p>
                      <a:r>
                        <a:rPr lang="en-US" sz="900" dirty="0">
                          <a:solidFill>
                            <a:schemeClr val="tx2">
                              <a:lumMod val="75000"/>
                            </a:schemeClr>
                          </a:solidFill>
                          <a:latin typeface="Arial Black" panose="020B0A04020102020204" pitchFamily="34" charset="0"/>
                        </a:rPr>
                        <a:t>Taiwan</a:t>
                      </a:r>
                      <a:endParaRPr lang="th-TH" sz="900" dirty="0">
                        <a:solidFill>
                          <a:schemeClr val="tx2">
                            <a:lumMod val="75000"/>
                          </a:schemeClr>
                        </a:solidFill>
                        <a:latin typeface="Arial Black" panose="020B0A04020102020204" pitchFamily="34" charset="0"/>
                      </a:endParaRPr>
                    </a:p>
                  </a:txBody>
                  <a:tcPr marL="33176" marR="33176" marT="16748" marB="16748" anchor="ctr"/>
                </a:tc>
                <a:tc>
                  <a:txBody>
                    <a:bodyPr/>
                    <a:lstStyle/>
                    <a:p>
                      <a:pPr algn="ctr"/>
                      <a:r>
                        <a:rPr lang="en-US" sz="900" dirty="0">
                          <a:solidFill>
                            <a:schemeClr val="tx2">
                              <a:lumMod val="75000"/>
                            </a:schemeClr>
                          </a:solidFill>
                          <a:latin typeface="Arial Black" panose="020B0A04020102020204" pitchFamily="34" charset="0"/>
                        </a:rPr>
                        <a:t>15</a:t>
                      </a:r>
                      <a:endParaRPr lang="th-TH" sz="900" dirty="0">
                        <a:solidFill>
                          <a:schemeClr val="tx2">
                            <a:lumMod val="75000"/>
                          </a:schemeClr>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2"/>
                  </a:ext>
                </a:extLst>
              </a:tr>
              <a:tr h="336943">
                <a:tc>
                  <a:txBody>
                    <a:bodyPr/>
                    <a:lstStyle/>
                    <a:p>
                      <a:r>
                        <a:rPr lang="en-US" sz="900" dirty="0">
                          <a:solidFill>
                            <a:schemeClr val="tx2">
                              <a:lumMod val="75000"/>
                            </a:schemeClr>
                          </a:solidFill>
                          <a:latin typeface="Arial Black" panose="020B0A04020102020204" pitchFamily="34" charset="0"/>
                        </a:rPr>
                        <a:t>Malaysia</a:t>
                      </a:r>
                      <a:endParaRPr lang="th-TH" sz="900" dirty="0">
                        <a:solidFill>
                          <a:schemeClr val="tx2">
                            <a:lumMod val="75000"/>
                          </a:schemeClr>
                        </a:solidFill>
                        <a:latin typeface="Arial Black" panose="020B0A04020102020204" pitchFamily="34" charset="0"/>
                      </a:endParaRPr>
                    </a:p>
                  </a:txBody>
                  <a:tcPr marL="33176" marR="33176" marT="16748" marB="16748" anchor="ctr"/>
                </a:tc>
                <a:tc>
                  <a:txBody>
                    <a:bodyPr/>
                    <a:lstStyle/>
                    <a:p>
                      <a:pPr algn="ctr"/>
                      <a:r>
                        <a:rPr lang="en-US" sz="900" dirty="0">
                          <a:solidFill>
                            <a:schemeClr val="tx2">
                              <a:lumMod val="75000"/>
                            </a:schemeClr>
                          </a:solidFill>
                          <a:latin typeface="Arial Black" panose="020B0A04020102020204" pitchFamily="34" charset="0"/>
                        </a:rPr>
                        <a:t>22</a:t>
                      </a:r>
                      <a:endParaRPr lang="th-TH" sz="900" dirty="0">
                        <a:solidFill>
                          <a:schemeClr val="tx2">
                            <a:lumMod val="75000"/>
                          </a:schemeClr>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3"/>
                  </a:ext>
                </a:extLst>
              </a:tr>
              <a:tr h="336943">
                <a:tc>
                  <a:txBody>
                    <a:bodyPr/>
                    <a:lstStyle/>
                    <a:p>
                      <a:r>
                        <a:rPr lang="en-US" sz="900" dirty="0">
                          <a:solidFill>
                            <a:schemeClr val="tx2">
                              <a:lumMod val="75000"/>
                            </a:schemeClr>
                          </a:solidFill>
                          <a:latin typeface="Arial Black" panose="020B0A04020102020204" pitchFamily="34" charset="0"/>
                        </a:rPr>
                        <a:t>China</a:t>
                      </a:r>
                      <a:endParaRPr lang="th-TH" sz="900" dirty="0">
                        <a:solidFill>
                          <a:schemeClr val="tx2">
                            <a:lumMod val="75000"/>
                          </a:schemeClr>
                        </a:solidFill>
                        <a:latin typeface="Arial Black" panose="020B0A04020102020204" pitchFamily="34" charset="0"/>
                      </a:endParaRPr>
                    </a:p>
                  </a:txBody>
                  <a:tcPr marL="33176" marR="33176" marT="16748" marB="16748" anchor="ctr"/>
                </a:tc>
                <a:tc>
                  <a:txBody>
                    <a:bodyPr/>
                    <a:lstStyle/>
                    <a:p>
                      <a:pPr algn="ctr"/>
                      <a:r>
                        <a:rPr lang="en-US" sz="900" dirty="0">
                          <a:solidFill>
                            <a:schemeClr val="tx2">
                              <a:lumMod val="75000"/>
                            </a:schemeClr>
                          </a:solidFill>
                          <a:latin typeface="Arial Black" panose="020B0A04020102020204" pitchFamily="34" charset="0"/>
                        </a:rPr>
                        <a:t>32</a:t>
                      </a:r>
                      <a:endParaRPr lang="th-TH" sz="900" dirty="0">
                        <a:solidFill>
                          <a:schemeClr val="tx2">
                            <a:lumMod val="75000"/>
                          </a:schemeClr>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4"/>
                  </a:ext>
                </a:extLst>
              </a:tr>
              <a:tr h="336943">
                <a:tc>
                  <a:txBody>
                    <a:bodyPr/>
                    <a:lstStyle/>
                    <a:p>
                      <a:r>
                        <a:rPr lang="en-US" sz="900" dirty="0">
                          <a:solidFill>
                            <a:schemeClr val="tx2">
                              <a:lumMod val="75000"/>
                            </a:schemeClr>
                          </a:solidFill>
                          <a:latin typeface="Arial Black" panose="020B0A04020102020204" pitchFamily="34" charset="0"/>
                        </a:rPr>
                        <a:t>Indonesia</a:t>
                      </a:r>
                      <a:endParaRPr lang="th-TH" sz="900" dirty="0">
                        <a:solidFill>
                          <a:schemeClr val="tx2">
                            <a:lumMod val="75000"/>
                          </a:schemeClr>
                        </a:solidFill>
                        <a:latin typeface="Arial Black" panose="020B0A04020102020204" pitchFamily="34" charset="0"/>
                      </a:endParaRPr>
                    </a:p>
                  </a:txBody>
                  <a:tcPr marL="33176" marR="33176" marT="16748" marB="16748" anchor="ctr"/>
                </a:tc>
                <a:tc>
                  <a:txBody>
                    <a:bodyPr/>
                    <a:lstStyle/>
                    <a:p>
                      <a:pPr algn="ctr"/>
                      <a:r>
                        <a:rPr lang="en-US" sz="900" dirty="0">
                          <a:solidFill>
                            <a:schemeClr val="tx2">
                              <a:lumMod val="75000"/>
                            </a:schemeClr>
                          </a:solidFill>
                          <a:latin typeface="Arial Black" panose="020B0A04020102020204" pitchFamily="34" charset="0"/>
                        </a:rPr>
                        <a:t>33</a:t>
                      </a:r>
                      <a:endParaRPr lang="th-TH" sz="900" dirty="0">
                        <a:solidFill>
                          <a:schemeClr val="tx2">
                            <a:lumMod val="75000"/>
                          </a:schemeClr>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5"/>
                  </a:ext>
                </a:extLst>
              </a:tr>
              <a:tr h="336943">
                <a:tc>
                  <a:txBody>
                    <a:bodyPr/>
                    <a:lstStyle/>
                    <a:p>
                      <a:r>
                        <a:rPr lang="en-US" sz="900" dirty="0">
                          <a:solidFill>
                            <a:srgbClr val="FF0000"/>
                          </a:solidFill>
                          <a:latin typeface="Arial Black" panose="020B0A04020102020204" pitchFamily="34" charset="0"/>
                        </a:rPr>
                        <a:t>Thailand</a:t>
                      </a:r>
                      <a:endParaRPr lang="th-TH" sz="900" dirty="0">
                        <a:solidFill>
                          <a:srgbClr val="FF0000"/>
                        </a:solidFill>
                        <a:latin typeface="Arial Black" panose="020B0A04020102020204" pitchFamily="34" charset="0"/>
                      </a:endParaRPr>
                    </a:p>
                  </a:txBody>
                  <a:tcPr marL="33176" marR="33176" marT="16748" marB="16748" anchor="ctr"/>
                </a:tc>
                <a:tc>
                  <a:txBody>
                    <a:bodyPr/>
                    <a:lstStyle/>
                    <a:p>
                      <a:pPr algn="ctr"/>
                      <a:r>
                        <a:rPr lang="en-US" sz="900" dirty="0">
                          <a:solidFill>
                            <a:srgbClr val="FF0000"/>
                          </a:solidFill>
                          <a:latin typeface="Arial Black" panose="020B0A04020102020204" pitchFamily="34" charset="0"/>
                        </a:rPr>
                        <a:t>38</a:t>
                      </a:r>
                      <a:endParaRPr lang="th-TH" sz="900" dirty="0">
                        <a:solidFill>
                          <a:srgbClr val="FF0000"/>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6"/>
                  </a:ext>
                </a:extLst>
              </a:tr>
              <a:tr h="336943">
                <a:tc>
                  <a:txBody>
                    <a:bodyPr/>
                    <a:lstStyle/>
                    <a:p>
                      <a:r>
                        <a:rPr lang="en-US" sz="900" dirty="0">
                          <a:solidFill>
                            <a:schemeClr val="tx2">
                              <a:lumMod val="75000"/>
                            </a:schemeClr>
                          </a:solidFill>
                          <a:latin typeface="Arial Black" panose="020B0A04020102020204" pitchFamily="34" charset="0"/>
                        </a:rPr>
                        <a:t>Vietnam</a:t>
                      </a:r>
                      <a:endParaRPr lang="th-TH" sz="900" dirty="0">
                        <a:solidFill>
                          <a:schemeClr val="tx2">
                            <a:lumMod val="75000"/>
                          </a:schemeClr>
                        </a:solidFill>
                        <a:latin typeface="Arial Black" panose="020B0A04020102020204" pitchFamily="34" charset="0"/>
                      </a:endParaRPr>
                    </a:p>
                  </a:txBody>
                  <a:tcPr marL="33176" marR="33176" marT="16748" marB="16748" anchor="ctr"/>
                </a:tc>
                <a:tc>
                  <a:txBody>
                    <a:bodyPr/>
                    <a:lstStyle/>
                    <a:p>
                      <a:pPr algn="ctr"/>
                      <a:r>
                        <a:rPr lang="en-US" sz="900" dirty="0">
                          <a:solidFill>
                            <a:schemeClr val="tx2">
                              <a:lumMod val="75000"/>
                            </a:schemeClr>
                          </a:solidFill>
                          <a:latin typeface="Arial Black" panose="020B0A04020102020204" pitchFamily="34" charset="0"/>
                        </a:rPr>
                        <a:t>88</a:t>
                      </a:r>
                      <a:endParaRPr lang="th-TH" sz="900" dirty="0">
                        <a:solidFill>
                          <a:schemeClr val="tx2">
                            <a:lumMod val="75000"/>
                          </a:schemeClr>
                        </a:solidFill>
                        <a:latin typeface="Arial Black" panose="020B0A04020102020204" pitchFamily="34" charset="0"/>
                      </a:endParaRPr>
                    </a:p>
                  </a:txBody>
                  <a:tcPr marL="33176" marR="33176" marT="16748" marB="16748" anchor="ctr"/>
                </a:tc>
                <a:extLst>
                  <a:ext uri="{0D108BD9-81ED-4DB2-BD59-A6C34878D82A}">
                    <a16:rowId xmlns="" xmlns:a16="http://schemas.microsoft.com/office/drawing/2014/main" val="10007"/>
                  </a:ext>
                </a:extLst>
              </a:tr>
            </a:tbl>
          </a:graphicData>
        </a:graphic>
      </p:graphicFrame>
      <p:sp>
        <p:nvSpPr>
          <p:cNvPr id="2" name="Rectangle 1"/>
          <p:cNvSpPr/>
          <p:nvPr/>
        </p:nvSpPr>
        <p:spPr>
          <a:xfrm>
            <a:off x="3030605" y="1314685"/>
            <a:ext cx="1706660" cy="331133"/>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58" name="TextBox 57"/>
          <p:cNvSpPr txBox="1"/>
          <p:nvPr/>
        </p:nvSpPr>
        <p:spPr>
          <a:xfrm>
            <a:off x="3031779" y="1379214"/>
            <a:ext cx="1656827" cy="187497"/>
          </a:xfrm>
          <a:prstGeom prst="rect">
            <a:avLst/>
          </a:prstGeom>
          <a:noFill/>
          <a:ln>
            <a:noFill/>
          </a:ln>
        </p:spPr>
        <p:txBody>
          <a:bodyPr wrap="square" lIns="33284" tIns="16642" rIns="33284" bIns="16642" rtlCol="0">
            <a:spAutoFit/>
          </a:bodyPr>
          <a:lstStyle/>
          <a:p>
            <a:pPr algn="ctr"/>
            <a:r>
              <a:rPr lang="en-US" sz="1000" b="1" dirty="0">
                <a:solidFill>
                  <a:prstClr val="white"/>
                </a:solidFill>
                <a:latin typeface="Arial Black" panose="020B0A04020102020204" pitchFamily="34" charset="0"/>
              </a:rPr>
              <a:t>Efficiency Enhancer</a:t>
            </a:r>
            <a:endParaRPr lang="th-TH" sz="1000" b="1" dirty="0">
              <a:solidFill>
                <a:prstClr val="white"/>
              </a:solidFill>
              <a:latin typeface="Arial Black" panose="020B0A04020102020204" pitchFamily="34" charset="0"/>
            </a:endParaRPr>
          </a:p>
        </p:txBody>
      </p:sp>
      <p:sp>
        <p:nvSpPr>
          <p:cNvPr id="3" name="TextBox 2"/>
          <p:cNvSpPr txBox="1"/>
          <p:nvPr/>
        </p:nvSpPr>
        <p:spPr>
          <a:xfrm>
            <a:off x="323274" y="738749"/>
            <a:ext cx="4551713" cy="372163"/>
          </a:xfrm>
          <a:prstGeom prst="rect">
            <a:avLst/>
          </a:prstGeom>
          <a:noFill/>
        </p:spPr>
        <p:txBody>
          <a:bodyPr wrap="square" lIns="33284" tIns="16642" rIns="33284" bIns="16642" rtlCol="0">
            <a:spAutoFit/>
          </a:bodyPr>
          <a:lstStyle/>
          <a:p>
            <a:r>
              <a:rPr lang="en-US" sz="1100" dirty="0">
                <a:solidFill>
                  <a:prstClr val="white"/>
                </a:solidFill>
                <a:latin typeface="Arial Black" panose="020B0A04020102020204" pitchFamily="34" charset="0"/>
              </a:rPr>
              <a:t>Thailand is at the Efficiency Driven stage, </a:t>
            </a:r>
          </a:p>
          <a:p>
            <a:r>
              <a:rPr lang="en-US" sz="1100" dirty="0" smtClean="0">
                <a:solidFill>
                  <a:prstClr val="white"/>
                </a:solidFill>
                <a:latin typeface="Arial Black" panose="020B0A04020102020204" pitchFamily="34" charset="0"/>
              </a:rPr>
              <a:t>Urgent need to transform to</a:t>
            </a:r>
            <a:r>
              <a:rPr lang="en-US" sz="1100" dirty="0" smtClean="0">
                <a:solidFill>
                  <a:srgbClr val="F79646">
                    <a:lumMod val="75000"/>
                  </a:srgbClr>
                </a:solidFill>
                <a:latin typeface="Arial Black" panose="020B0A04020102020204" pitchFamily="34" charset="0"/>
              </a:rPr>
              <a:t> </a:t>
            </a:r>
            <a:r>
              <a:rPr lang="en-US" sz="1100" dirty="0" smtClean="0">
                <a:solidFill>
                  <a:prstClr val="white"/>
                </a:solidFill>
                <a:latin typeface="Arial Black" panose="020B0A04020102020204" pitchFamily="34" charset="0"/>
              </a:rPr>
              <a:t>Innovation Driven</a:t>
            </a:r>
            <a:endParaRPr lang="en-US" sz="1100" dirty="0">
              <a:solidFill>
                <a:prstClr val="white"/>
              </a:solidFill>
              <a:latin typeface="Arial Black" panose="020B0A04020102020204" pitchFamily="34" charset="0"/>
            </a:endParaRPr>
          </a:p>
        </p:txBody>
      </p:sp>
      <p:sp>
        <p:nvSpPr>
          <p:cNvPr id="6" name="Right Arrow 5"/>
          <p:cNvSpPr/>
          <p:nvPr/>
        </p:nvSpPr>
        <p:spPr>
          <a:xfrm>
            <a:off x="438294" y="2437132"/>
            <a:ext cx="2563125" cy="1006555"/>
          </a:xfrm>
          <a:prstGeom prst="rightArrow">
            <a:avLst>
              <a:gd name="adj1" fmla="val 50000"/>
              <a:gd name="adj2" fmla="val 45086"/>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8" name="Rectangle 7"/>
          <p:cNvSpPr/>
          <p:nvPr/>
        </p:nvSpPr>
        <p:spPr>
          <a:xfrm>
            <a:off x="339693" y="1314684"/>
            <a:ext cx="4401694" cy="302667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9" name="Rectangle 8"/>
          <p:cNvSpPr/>
          <p:nvPr/>
        </p:nvSpPr>
        <p:spPr>
          <a:xfrm>
            <a:off x="3030605" y="1314684"/>
            <a:ext cx="1710782" cy="302667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75" name="TextBox 74"/>
          <p:cNvSpPr txBox="1"/>
          <p:nvPr/>
        </p:nvSpPr>
        <p:spPr>
          <a:xfrm>
            <a:off x="5581085" y="1362635"/>
            <a:ext cx="607972" cy="264441"/>
          </a:xfrm>
          <a:prstGeom prst="rect">
            <a:avLst/>
          </a:prstGeom>
          <a:noFill/>
        </p:spPr>
        <p:txBody>
          <a:bodyPr wrap="square" lIns="33284" tIns="16642" rIns="33284" bIns="16642" rtlCol="0">
            <a:spAutoFit/>
          </a:bodyPr>
          <a:lstStyle/>
          <a:p>
            <a:pPr algn="ctr"/>
            <a:r>
              <a:rPr lang="en-US" sz="500" dirty="0" smtClean="0">
                <a:solidFill>
                  <a:prstClr val="white">
                    <a:lumMod val="95000"/>
                  </a:prstClr>
                </a:solidFill>
                <a:latin typeface="Arial Black" panose="020B0A04020102020204" pitchFamily="34" charset="0"/>
              </a:rPr>
              <a:t>Higher </a:t>
            </a:r>
            <a:r>
              <a:rPr lang="en-US" sz="500" dirty="0">
                <a:solidFill>
                  <a:prstClr val="white">
                    <a:lumMod val="95000"/>
                  </a:prstClr>
                </a:solidFill>
                <a:latin typeface="Arial Black" panose="020B0A04020102020204" pitchFamily="34" charset="0"/>
              </a:rPr>
              <a:t>education and training </a:t>
            </a:r>
            <a:endParaRPr lang="th-TH" sz="500" dirty="0">
              <a:solidFill>
                <a:prstClr val="white">
                  <a:lumMod val="95000"/>
                </a:prstClr>
              </a:solidFill>
              <a:latin typeface="Arial Black" panose="020B0A04020102020204" pitchFamily="34" charset="0"/>
            </a:endParaRPr>
          </a:p>
        </p:txBody>
      </p:sp>
      <p:sp>
        <p:nvSpPr>
          <p:cNvPr id="77" name="TextBox 76"/>
          <p:cNvSpPr txBox="1"/>
          <p:nvPr/>
        </p:nvSpPr>
        <p:spPr>
          <a:xfrm>
            <a:off x="6709129" y="1359178"/>
            <a:ext cx="524752" cy="264441"/>
          </a:xfrm>
          <a:prstGeom prst="rect">
            <a:avLst/>
          </a:prstGeom>
          <a:noFill/>
        </p:spPr>
        <p:txBody>
          <a:bodyPr wrap="square" lIns="33284" tIns="16642" rIns="33284" bIns="16642" rtlCol="0">
            <a:spAutoFit/>
          </a:bodyPr>
          <a:lstStyle/>
          <a:p>
            <a:pPr algn="ctr"/>
            <a:r>
              <a:rPr lang="en-US" sz="500" dirty="0" smtClean="0">
                <a:solidFill>
                  <a:prstClr val="white">
                    <a:lumMod val="95000"/>
                  </a:prstClr>
                </a:solidFill>
                <a:latin typeface="Arial Black" panose="020B0A04020102020204" pitchFamily="34" charset="0"/>
              </a:rPr>
              <a:t>Labor </a:t>
            </a:r>
            <a:r>
              <a:rPr lang="en-US" sz="500" dirty="0">
                <a:solidFill>
                  <a:prstClr val="white">
                    <a:lumMod val="95000"/>
                  </a:prstClr>
                </a:solidFill>
                <a:latin typeface="Arial Black" panose="020B0A04020102020204" pitchFamily="34" charset="0"/>
              </a:rPr>
              <a:t>Market</a:t>
            </a:r>
          </a:p>
          <a:p>
            <a:pPr algn="ctr"/>
            <a:r>
              <a:rPr lang="en-US" sz="500" dirty="0">
                <a:solidFill>
                  <a:prstClr val="white">
                    <a:lumMod val="95000"/>
                  </a:prstClr>
                </a:solidFill>
                <a:latin typeface="Arial Black" panose="020B0A04020102020204" pitchFamily="34" charset="0"/>
              </a:rPr>
              <a:t>Efficiency</a:t>
            </a:r>
            <a:endParaRPr lang="th-TH" sz="500" dirty="0">
              <a:solidFill>
                <a:prstClr val="white">
                  <a:lumMod val="95000"/>
                </a:prstClr>
              </a:solidFill>
              <a:latin typeface="Arial Black" panose="020B0A04020102020204" pitchFamily="34" charset="0"/>
            </a:endParaRPr>
          </a:p>
        </p:txBody>
      </p:sp>
      <p:sp>
        <p:nvSpPr>
          <p:cNvPr id="79" name="TextBox 78"/>
          <p:cNvSpPr txBox="1"/>
          <p:nvPr/>
        </p:nvSpPr>
        <p:spPr>
          <a:xfrm>
            <a:off x="7158533" y="1354211"/>
            <a:ext cx="629703" cy="264441"/>
          </a:xfrm>
          <a:prstGeom prst="rect">
            <a:avLst/>
          </a:prstGeom>
          <a:noFill/>
        </p:spPr>
        <p:txBody>
          <a:bodyPr wrap="square" lIns="33284" tIns="16642" rIns="33284" bIns="16642" rtlCol="0">
            <a:spAutoFit/>
          </a:bodyPr>
          <a:lstStyle/>
          <a:p>
            <a:pPr algn="ctr"/>
            <a:r>
              <a:rPr lang="en-US" sz="500" dirty="0">
                <a:solidFill>
                  <a:prstClr val="white">
                    <a:lumMod val="95000"/>
                  </a:prstClr>
                </a:solidFill>
                <a:latin typeface="Arial Black" panose="020B0A04020102020204" pitchFamily="34" charset="0"/>
              </a:rPr>
              <a:t>Financial Market Efficiency </a:t>
            </a:r>
            <a:endParaRPr lang="th-TH" sz="500" dirty="0">
              <a:solidFill>
                <a:prstClr val="white">
                  <a:lumMod val="95000"/>
                </a:prstClr>
              </a:solidFill>
              <a:latin typeface="Arial Black" panose="020B0A04020102020204" pitchFamily="34" charset="0"/>
            </a:endParaRPr>
          </a:p>
        </p:txBody>
      </p:sp>
      <p:sp>
        <p:nvSpPr>
          <p:cNvPr id="80" name="TextBox 79"/>
          <p:cNvSpPr txBox="1"/>
          <p:nvPr/>
        </p:nvSpPr>
        <p:spPr>
          <a:xfrm>
            <a:off x="7678410" y="1350127"/>
            <a:ext cx="675619" cy="187497"/>
          </a:xfrm>
          <a:prstGeom prst="rect">
            <a:avLst/>
          </a:prstGeom>
          <a:noFill/>
        </p:spPr>
        <p:txBody>
          <a:bodyPr wrap="square" lIns="33284" tIns="16642" rIns="33284" bIns="16642" rtlCol="0">
            <a:spAutoFit/>
          </a:bodyPr>
          <a:lstStyle/>
          <a:p>
            <a:pPr algn="ctr"/>
            <a:r>
              <a:rPr lang="en-US" sz="500" dirty="0">
                <a:solidFill>
                  <a:prstClr val="white">
                    <a:lumMod val="95000"/>
                  </a:prstClr>
                </a:solidFill>
                <a:latin typeface="Arial Black" panose="020B0A04020102020204" pitchFamily="34" charset="0"/>
              </a:rPr>
              <a:t>Technical Readiness</a:t>
            </a:r>
            <a:endParaRPr lang="th-TH" sz="500" dirty="0">
              <a:solidFill>
                <a:prstClr val="white">
                  <a:lumMod val="95000"/>
                </a:prstClr>
              </a:solidFill>
              <a:latin typeface="Arial Black" panose="020B0A04020102020204" pitchFamily="34" charset="0"/>
            </a:endParaRPr>
          </a:p>
        </p:txBody>
      </p:sp>
      <p:sp>
        <p:nvSpPr>
          <p:cNvPr id="81" name="TextBox 80"/>
          <p:cNvSpPr txBox="1"/>
          <p:nvPr/>
        </p:nvSpPr>
        <p:spPr>
          <a:xfrm>
            <a:off x="8357293" y="1346851"/>
            <a:ext cx="393564" cy="187497"/>
          </a:xfrm>
          <a:prstGeom prst="rect">
            <a:avLst/>
          </a:prstGeom>
          <a:noFill/>
        </p:spPr>
        <p:txBody>
          <a:bodyPr wrap="square" lIns="33284" tIns="16642" rIns="33284" bIns="16642" rtlCol="0">
            <a:spAutoFit/>
          </a:bodyPr>
          <a:lstStyle/>
          <a:p>
            <a:pPr algn="ctr"/>
            <a:r>
              <a:rPr lang="en-US" sz="500" dirty="0">
                <a:solidFill>
                  <a:prstClr val="white">
                    <a:lumMod val="95000"/>
                  </a:prstClr>
                </a:solidFill>
                <a:latin typeface="Arial Black" panose="020B0A04020102020204" pitchFamily="34" charset="0"/>
              </a:rPr>
              <a:t>Market Size </a:t>
            </a:r>
            <a:endParaRPr lang="th-TH" sz="500" dirty="0">
              <a:solidFill>
                <a:prstClr val="white">
                  <a:lumMod val="95000"/>
                </a:prstClr>
              </a:solidFill>
              <a:latin typeface="Arial Black" panose="020B0A04020102020204" pitchFamily="34" charset="0"/>
            </a:endParaRPr>
          </a:p>
        </p:txBody>
      </p:sp>
      <p:sp>
        <p:nvSpPr>
          <p:cNvPr id="83" name="TextBox 82"/>
          <p:cNvSpPr txBox="1"/>
          <p:nvPr/>
        </p:nvSpPr>
        <p:spPr>
          <a:xfrm>
            <a:off x="6182576" y="1362635"/>
            <a:ext cx="524752" cy="187497"/>
          </a:xfrm>
          <a:prstGeom prst="rect">
            <a:avLst/>
          </a:prstGeom>
          <a:noFill/>
        </p:spPr>
        <p:txBody>
          <a:bodyPr wrap="square" lIns="33284" tIns="16642" rIns="33284" bIns="16642" rtlCol="0">
            <a:spAutoFit/>
          </a:bodyPr>
          <a:lstStyle/>
          <a:p>
            <a:pPr algn="ctr"/>
            <a:r>
              <a:rPr lang="en-US" sz="500" dirty="0">
                <a:solidFill>
                  <a:prstClr val="white">
                    <a:lumMod val="95000"/>
                  </a:prstClr>
                </a:solidFill>
                <a:latin typeface="Arial Black" panose="020B0A04020102020204" pitchFamily="34" charset="0"/>
              </a:rPr>
              <a:t>Good Market</a:t>
            </a:r>
          </a:p>
          <a:p>
            <a:pPr algn="ctr"/>
            <a:r>
              <a:rPr lang="en-US" sz="500" dirty="0">
                <a:solidFill>
                  <a:prstClr val="white">
                    <a:lumMod val="95000"/>
                  </a:prstClr>
                </a:solidFill>
                <a:latin typeface="Arial Black" panose="020B0A04020102020204" pitchFamily="34" charset="0"/>
              </a:rPr>
              <a:t>Efficiency</a:t>
            </a:r>
            <a:endParaRPr lang="th-TH" sz="500" dirty="0">
              <a:solidFill>
                <a:prstClr val="white">
                  <a:lumMod val="95000"/>
                </a:prstClr>
              </a:solidFill>
              <a:latin typeface="Arial Black" panose="020B0A04020102020204" pitchFamily="34" charset="0"/>
            </a:endParaRPr>
          </a:p>
        </p:txBody>
      </p:sp>
      <p:sp>
        <p:nvSpPr>
          <p:cNvPr id="102" name="TextBox 101"/>
          <p:cNvSpPr txBox="1"/>
          <p:nvPr/>
        </p:nvSpPr>
        <p:spPr>
          <a:xfrm>
            <a:off x="5007987" y="1907230"/>
            <a:ext cx="557737" cy="141331"/>
          </a:xfrm>
          <a:prstGeom prst="rect">
            <a:avLst/>
          </a:prstGeom>
          <a:noFill/>
        </p:spPr>
        <p:txBody>
          <a:bodyPr wrap="none" lIns="33284" tIns="16642" rIns="33284" bIns="16642" rtlCol="0">
            <a:spAutoFit/>
          </a:bodyPr>
          <a:lstStyle/>
          <a:p>
            <a:r>
              <a:rPr lang="en-US" sz="700" dirty="0">
                <a:solidFill>
                  <a:srgbClr val="F79646">
                    <a:lumMod val="75000"/>
                  </a:srgbClr>
                </a:solidFill>
                <a:latin typeface="Arial Black" panose="020B0A04020102020204" pitchFamily="34" charset="0"/>
              </a:rPr>
              <a:t>Singapore</a:t>
            </a:r>
            <a:endParaRPr lang="th-TH" sz="700" dirty="0">
              <a:solidFill>
                <a:srgbClr val="F79646">
                  <a:lumMod val="75000"/>
                </a:srgbClr>
              </a:solidFill>
              <a:latin typeface="Arial Black" panose="020B0A04020102020204" pitchFamily="34" charset="0"/>
            </a:endParaRPr>
          </a:p>
        </p:txBody>
      </p:sp>
      <p:sp>
        <p:nvSpPr>
          <p:cNvPr id="118" name="TextBox 117"/>
          <p:cNvSpPr txBox="1"/>
          <p:nvPr/>
        </p:nvSpPr>
        <p:spPr>
          <a:xfrm>
            <a:off x="5010074" y="2323746"/>
            <a:ext cx="424688" cy="141331"/>
          </a:xfrm>
          <a:prstGeom prst="rect">
            <a:avLst/>
          </a:prstGeom>
          <a:noFill/>
        </p:spPr>
        <p:txBody>
          <a:bodyPr wrap="none" lIns="33284" tIns="16642" rIns="33284" bIns="16642" rtlCol="0">
            <a:spAutoFit/>
          </a:bodyPr>
          <a:lstStyle/>
          <a:p>
            <a:r>
              <a:rPr lang="en-US" sz="700" dirty="0">
                <a:solidFill>
                  <a:srgbClr val="F79646">
                    <a:lumMod val="75000"/>
                  </a:srgbClr>
                </a:solidFill>
                <a:latin typeface="Arial Black" panose="020B0A04020102020204" pitchFamily="34" charset="0"/>
              </a:rPr>
              <a:t>Taiwan</a:t>
            </a:r>
            <a:endParaRPr lang="th-TH" sz="700" dirty="0">
              <a:solidFill>
                <a:srgbClr val="F79646">
                  <a:lumMod val="75000"/>
                </a:srgbClr>
              </a:solidFill>
              <a:latin typeface="Arial Black" panose="020B0A04020102020204" pitchFamily="34" charset="0"/>
            </a:endParaRPr>
          </a:p>
        </p:txBody>
      </p:sp>
      <p:sp>
        <p:nvSpPr>
          <p:cNvPr id="125" name="TextBox 124"/>
          <p:cNvSpPr txBox="1"/>
          <p:nvPr/>
        </p:nvSpPr>
        <p:spPr>
          <a:xfrm>
            <a:off x="5010075" y="2726524"/>
            <a:ext cx="500029" cy="141331"/>
          </a:xfrm>
          <a:prstGeom prst="rect">
            <a:avLst/>
          </a:prstGeom>
          <a:noFill/>
        </p:spPr>
        <p:txBody>
          <a:bodyPr wrap="none" lIns="33284" tIns="16642" rIns="33284" bIns="16642" rtlCol="0">
            <a:spAutoFit/>
          </a:bodyPr>
          <a:lstStyle/>
          <a:p>
            <a:r>
              <a:rPr lang="en-US" sz="700" dirty="0">
                <a:solidFill>
                  <a:srgbClr val="F79646">
                    <a:lumMod val="75000"/>
                  </a:srgbClr>
                </a:solidFill>
                <a:latin typeface="Arial Black" panose="020B0A04020102020204" pitchFamily="34" charset="0"/>
              </a:rPr>
              <a:t>Malaysia</a:t>
            </a:r>
            <a:endParaRPr lang="th-TH" sz="700" dirty="0">
              <a:solidFill>
                <a:srgbClr val="F79646">
                  <a:lumMod val="75000"/>
                </a:srgbClr>
              </a:solidFill>
              <a:latin typeface="Arial Black" panose="020B0A04020102020204" pitchFamily="34" charset="0"/>
            </a:endParaRPr>
          </a:p>
        </p:txBody>
      </p:sp>
      <p:sp>
        <p:nvSpPr>
          <p:cNvPr id="132" name="TextBox 131"/>
          <p:cNvSpPr txBox="1"/>
          <p:nvPr/>
        </p:nvSpPr>
        <p:spPr>
          <a:xfrm>
            <a:off x="5004355" y="3577572"/>
            <a:ext cx="543310" cy="141331"/>
          </a:xfrm>
          <a:prstGeom prst="rect">
            <a:avLst/>
          </a:prstGeom>
          <a:noFill/>
        </p:spPr>
        <p:txBody>
          <a:bodyPr wrap="none" lIns="33284" tIns="16642" rIns="33284" bIns="16642" rtlCol="0">
            <a:spAutoFit/>
          </a:bodyPr>
          <a:lstStyle/>
          <a:p>
            <a:r>
              <a:rPr lang="en-US" sz="700" dirty="0">
                <a:solidFill>
                  <a:srgbClr val="F79646">
                    <a:lumMod val="75000"/>
                  </a:srgbClr>
                </a:solidFill>
                <a:latin typeface="Arial Black" panose="020B0A04020102020204" pitchFamily="34" charset="0"/>
              </a:rPr>
              <a:t>Indonesia</a:t>
            </a:r>
            <a:endParaRPr lang="th-TH" sz="700" dirty="0">
              <a:solidFill>
                <a:srgbClr val="F79646">
                  <a:lumMod val="75000"/>
                </a:srgbClr>
              </a:solidFill>
              <a:latin typeface="Arial Black" panose="020B0A04020102020204" pitchFamily="34" charset="0"/>
            </a:endParaRPr>
          </a:p>
        </p:txBody>
      </p:sp>
      <p:sp>
        <p:nvSpPr>
          <p:cNvPr id="133" name="TextBox 132"/>
          <p:cNvSpPr txBox="1"/>
          <p:nvPr/>
        </p:nvSpPr>
        <p:spPr>
          <a:xfrm>
            <a:off x="5015795" y="4003528"/>
            <a:ext cx="346141" cy="141331"/>
          </a:xfrm>
          <a:prstGeom prst="rect">
            <a:avLst/>
          </a:prstGeom>
          <a:noFill/>
        </p:spPr>
        <p:txBody>
          <a:bodyPr wrap="none" lIns="33284" tIns="16642" rIns="33284" bIns="16642" rtlCol="0">
            <a:spAutoFit/>
          </a:bodyPr>
          <a:lstStyle/>
          <a:p>
            <a:r>
              <a:rPr lang="en-US" sz="700" dirty="0">
                <a:solidFill>
                  <a:srgbClr val="F79646">
                    <a:lumMod val="75000"/>
                  </a:srgbClr>
                </a:solidFill>
                <a:latin typeface="Arial Black" panose="020B0A04020102020204" pitchFamily="34" charset="0"/>
              </a:rPr>
              <a:t>China</a:t>
            </a:r>
            <a:endParaRPr lang="th-TH" sz="700" dirty="0">
              <a:solidFill>
                <a:srgbClr val="F79646">
                  <a:lumMod val="75000"/>
                </a:srgbClr>
              </a:solidFill>
              <a:latin typeface="Arial Black" panose="020B0A04020102020204" pitchFamily="34" charset="0"/>
            </a:endParaRPr>
          </a:p>
        </p:txBody>
      </p:sp>
      <p:sp>
        <p:nvSpPr>
          <p:cNvPr id="140" name="TextBox 139"/>
          <p:cNvSpPr txBox="1"/>
          <p:nvPr/>
        </p:nvSpPr>
        <p:spPr>
          <a:xfrm>
            <a:off x="5009672" y="3155942"/>
            <a:ext cx="552928" cy="156720"/>
          </a:xfrm>
          <a:prstGeom prst="rect">
            <a:avLst/>
          </a:prstGeom>
          <a:noFill/>
        </p:spPr>
        <p:txBody>
          <a:bodyPr wrap="none" lIns="33284" tIns="16642" rIns="33284" bIns="16642" rtlCol="0">
            <a:spAutoFit/>
          </a:bodyPr>
          <a:lstStyle/>
          <a:p>
            <a:r>
              <a:rPr lang="en-US" sz="800" dirty="0">
                <a:solidFill>
                  <a:srgbClr val="1F497D">
                    <a:lumMod val="75000"/>
                  </a:srgbClr>
                </a:solidFill>
                <a:latin typeface="Arial Black" panose="020B0A04020102020204" pitchFamily="34" charset="0"/>
              </a:rPr>
              <a:t>Thailand</a:t>
            </a:r>
            <a:endParaRPr lang="th-TH" sz="700" dirty="0">
              <a:solidFill>
                <a:srgbClr val="1F497D">
                  <a:lumMod val="75000"/>
                </a:srgbClr>
              </a:solidFill>
              <a:latin typeface="Arial Black" panose="020B0A04020102020204" pitchFamily="34" charset="0"/>
            </a:endParaRPr>
          </a:p>
        </p:txBody>
      </p:sp>
      <p:sp>
        <p:nvSpPr>
          <p:cNvPr id="11" name="TextBox 10"/>
          <p:cNvSpPr txBox="1"/>
          <p:nvPr/>
        </p:nvSpPr>
        <p:spPr>
          <a:xfrm>
            <a:off x="4972479" y="743603"/>
            <a:ext cx="3912496" cy="495274"/>
          </a:xfrm>
          <a:prstGeom prst="rect">
            <a:avLst/>
          </a:prstGeom>
          <a:noFill/>
        </p:spPr>
        <p:txBody>
          <a:bodyPr wrap="square" lIns="33284" tIns="16642" rIns="33284" bIns="16642" rtlCol="0">
            <a:spAutoFit/>
          </a:bodyPr>
          <a:lstStyle/>
          <a:p>
            <a:r>
              <a:rPr lang="en-US" sz="1000" b="1" dirty="0">
                <a:solidFill>
                  <a:prstClr val="white"/>
                </a:solidFill>
                <a:latin typeface="Arial Black" panose="020B0A04020102020204" pitchFamily="34" charset="0"/>
              </a:rPr>
              <a:t>Comparative EFFICIENCY ENHANCER IN ASIA </a:t>
            </a:r>
          </a:p>
          <a:p>
            <a:r>
              <a:rPr lang="en-US" sz="1000" b="1" dirty="0">
                <a:solidFill>
                  <a:prstClr val="white"/>
                </a:solidFill>
                <a:latin typeface="Arial Black" panose="020B0A04020102020204" pitchFamily="34" charset="0"/>
              </a:rPr>
              <a:t>We should invest more </a:t>
            </a:r>
            <a:r>
              <a:rPr lang="en-US" sz="1000" b="1" dirty="0" smtClean="0">
                <a:solidFill>
                  <a:prstClr val="white"/>
                </a:solidFill>
                <a:latin typeface="Arial Black" panose="020B0A04020102020204" pitchFamily="34" charset="0"/>
              </a:rPr>
              <a:t>in </a:t>
            </a:r>
            <a:r>
              <a:rPr lang="en-US" sz="1000" b="1" dirty="0">
                <a:solidFill>
                  <a:prstClr val="white"/>
                </a:solidFill>
                <a:latin typeface="Arial Black" panose="020B0A04020102020204" pitchFamily="34" charset="0"/>
              </a:rPr>
              <a:t>education and technical readiness</a:t>
            </a:r>
            <a:endParaRPr lang="th-TH" sz="1000" b="1" dirty="0">
              <a:solidFill>
                <a:prstClr val="white"/>
              </a:solidFill>
              <a:latin typeface="Arial Black" panose="020B0A04020102020204" pitchFamily="34" charset="0"/>
            </a:endParaRPr>
          </a:p>
        </p:txBody>
      </p:sp>
      <p:sp>
        <p:nvSpPr>
          <p:cNvPr id="20" name="Oval 19"/>
          <p:cNvSpPr/>
          <p:nvPr/>
        </p:nvSpPr>
        <p:spPr>
          <a:xfrm>
            <a:off x="5783648" y="1881822"/>
            <a:ext cx="196782" cy="202618"/>
          </a:xfrm>
          <a:prstGeom prst="ellipse">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2" name="TextBox 21"/>
          <p:cNvSpPr txBox="1"/>
          <p:nvPr/>
        </p:nvSpPr>
        <p:spPr>
          <a:xfrm>
            <a:off x="5824015" y="1916596"/>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a:t>
            </a:r>
          </a:p>
        </p:txBody>
      </p:sp>
      <p:sp>
        <p:nvSpPr>
          <p:cNvPr id="153" name="Oval 152"/>
          <p:cNvSpPr/>
          <p:nvPr/>
        </p:nvSpPr>
        <p:spPr>
          <a:xfrm>
            <a:off x="6354595" y="1881045"/>
            <a:ext cx="196782" cy="202618"/>
          </a:xfrm>
          <a:prstGeom prst="ellipse">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54" name="TextBox 153"/>
          <p:cNvSpPr txBox="1"/>
          <p:nvPr/>
        </p:nvSpPr>
        <p:spPr>
          <a:xfrm>
            <a:off x="6394963" y="1915820"/>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a:t>
            </a:r>
          </a:p>
        </p:txBody>
      </p:sp>
      <p:sp>
        <p:nvSpPr>
          <p:cNvPr id="156" name="Oval 155"/>
          <p:cNvSpPr/>
          <p:nvPr/>
        </p:nvSpPr>
        <p:spPr>
          <a:xfrm>
            <a:off x="6856542" y="1881045"/>
            <a:ext cx="196782" cy="202618"/>
          </a:xfrm>
          <a:prstGeom prst="ellipse">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57" name="TextBox 156"/>
          <p:cNvSpPr txBox="1"/>
          <p:nvPr/>
        </p:nvSpPr>
        <p:spPr>
          <a:xfrm>
            <a:off x="6896909" y="1915820"/>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2</a:t>
            </a:r>
          </a:p>
        </p:txBody>
      </p:sp>
      <p:sp>
        <p:nvSpPr>
          <p:cNvPr id="159" name="Oval 158"/>
          <p:cNvSpPr/>
          <p:nvPr/>
        </p:nvSpPr>
        <p:spPr>
          <a:xfrm>
            <a:off x="7398059" y="1881131"/>
            <a:ext cx="196782" cy="202618"/>
          </a:xfrm>
          <a:prstGeom prst="ellipse">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60" name="TextBox 159"/>
          <p:cNvSpPr txBox="1"/>
          <p:nvPr/>
        </p:nvSpPr>
        <p:spPr>
          <a:xfrm>
            <a:off x="7438426" y="1915906"/>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2</a:t>
            </a:r>
          </a:p>
        </p:txBody>
      </p:sp>
      <p:sp>
        <p:nvSpPr>
          <p:cNvPr id="162" name="Oval 161"/>
          <p:cNvSpPr/>
          <p:nvPr/>
        </p:nvSpPr>
        <p:spPr>
          <a:xfrm>
            <a:off x="7922117" y="1869495"/>
            <a:ext cx="196782" cy="202618"/>
          </a:xfrm>
          <a:prstGeom prst="ellipse">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63" name="TextBox 162"/>
          <p:cNvSpPr txBox="1"/>
          <p:nvPr/>
        </p:nvSpPr>
        <p:spPr>
          <a:xfrm>
            <a:off x="7962484" y="1904269"/>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5</a:t>
            </a:r>
          </a:p>
        </p:txBody>
      </p:sp>
      <p:sp>
        <p:nvSpPr>
          <p:cNvPr id="167" name="Oval 166"/>
          <p:cNvSpPr/>
          <p:nvPr/>
        </p:nvSpPr>
        <p:spPr>
          <a:xfrm>
            <a:off x="5775232" y="2299589"/>
            <a:ext cx="196782" cy="202618"/>
          </a:xfrm>
          <a:prstGeom prst="ellipse">
            <a:avLst/>
          </a:prstGeom>
          <a:solidFill>
            <a:srgbClr val="92D05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68" name="TextBox 167"/>
          <p:cNvSpPr txBox="1"/>
          <p:nvPr/>
        </p:nvSpPr>
        <p:spPr>
          <a:xfrm>
            <a:off x="5778382" y="2337841"/>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14</a:t>
            </a:r>
          </a:p>
        </p:txBody>
      </p:sp>
      <p:sp>
        <p:nvSpPr>
          <p:cNvPr id="169" name="Oval 168"/>
          <p:cNvSpPr/>
          <p:nvPr/>
        </p:nvSpPr>
        <p:spPr>
          <a:xfrm>
            <a:off x="6353815" y="2299589"/>
            <a:ext cx="196782" cy="202618"/>
          </a:xfrm>
          <a:prstGeom prst="ellipse">
            <a:avLst/>
          </a:prstGeom>
          <a:solidFill>
            <a:schemeClr val="bg1">
              <a:lumMod val="8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70" name="TextBox 169"/>
          <p:cNvSpPr txBox="1"/>
          <p:nvPr/>
        </p:nvSpPr>
        <p:spPr>
          <a:xfrm>
            <a:off x="6390981" y="2337841"/>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6</a:t>
            </a:r>
          </a:p>
        </p:txBody>
      </p:sp>
      <p:sp>
        <p:nvSpPr>
          <p:cNvPr id="171" name="Oval 170"/>
          <p:cNvSpPr/>
          <p:nvPr/>
        </p:nvSpPr>
        <p:spPr>
          <a:xfrm>
            <a:off x="6862262" y="2299589"/>
            <a:ext cx="196782" cy="202618"/>
          </a:xfrm>
          <a:prstGeom prst="ellipse">
            <a:avLst/>
          </a:prstGeom>
          <a:solidFill>
            <a:schemeClr val="bg1">
              <a:lumMod val="8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72" name="TextBox 171"/>
          <p:cNvSpPr txBox="1"/>
          <p:nvPr/>
        </p:nvSpPr>
        <p:spPr>
          <a:xfrm>
            <a:off x="6865107" y="2337841"/>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19</a:t>
            </a:r>
          </a:p>
        </p:txBody>
      </p:sp>
      <p:sp>
        <p:nvSpPr>
          <p:cNvPr id="173" name="Oval 172"/>
          <p:cNvSpPr/>
          <p:nvPr/>
        </p:nvSpPr>
        <p:spPr>
          <a:xfrm>
            <a:off x="7409489" y="2299589"/>
            <a:ext cx="196782" cy="202618"/>
          </a:xfrm>
          <a:prstGeom prst="ellipse">
            <a:avLst/>
          </a:prstGeom>
          <a:solidFill>
            <a:schemeClr val="bg1">
              <a:lumMod val="8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74" name="TextBox 173"/>
          <p:cNvSpPr txBox="1"/>
          <p:nvPr/>
        </p:nvSpPr>
        <p:spPr>
          <a:xfrm>
            <a:off x="7440934" y="2337841"/>
            <a:ext cx="12653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9</a:t>
            </a:r>
          </a:p>
        </p:txBody>
      </p:sp>
      <p:sp>
        <p:nvSpPr>
          <p:cNvPr id="175" name="Oval 174"/>
          <p:cNvSpPr/>
          <p:nvPr/>
        </p:nvSpPr>
        <p:spPr>
          <a:xfrm>
            <a:off x="7936021" y="2280216"/>
            <a:ext cx="196782" cy="202618"/>
          </a:xfrm>
          <a:prstGeom prst="ellipse">
            <a:avLst/>
          </a:prstGeom>
          <a:solidFill>
            <a:srgbClr val="92D05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76" name="TextBox 175"/>
          <p:cNvSpPr txBox="1"/>
          <p:nvPr/>
        </p:nvSpPr>
        <p:spPr>
          <a:xfrm>
            <a:off x="7939171" y="2318467"/>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28</a:t>
            </a:r>
          </a:p>
        </p:txBody>
      </p:sp>
      <p:sp>
        <p:nvSpPr>
          <p:cNvPr id="177" name="Oval 176"/>
          <p:cNvSpPr/>
          <p:nvPr/>
        </p:nvSpPr>
        <p:spPr>
          <a:xfrm>
            <a:off x="8449376" y="1867743"/>
            <a:ext cx="196782" cy="202618"/>
          </a:xfrm>
          <a:prstGeom prst="ellipse">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78" name="TextBox 177"/>
          <p:cNvSpPr txBox="1"/>
          <p:nvPr/>
        </p:nvSpPr>
        <p:spPr>
          <a:xfrm>
            <a:off x="8489743" y="1902517"/>
            <a:ext cx="126530" cy="141331"/>
          </a:xfrm>
          <a:prstGeom prst="rect">
            <a:avLst/>
          </a:prstGeom>
          <a:noFill/>
        </p:spPr>
        <p:txBody>
          <a:bodyPr wrap="none" lIns="33284" tIns="16642" rIns="33284" bIns="16642" rtlCol="0">
            <a:spAutoFit/>
          </a:bodyPr>
          <a:lstStyle/>
          <a:p>
            <a:r>
              <a:rPr lang="en-US" sz="700" dirty="0">
                <a:solidFill>
                  <a:srgbClr val="4F81BD">
                    <a:lumMod val="50000"/>
                  </a:srgbClr>
                </a:solidFill>
                <a:latin typeface="Arial Black" panose="020B0A04020102020204" pitchFamily="34" charset="0"/>
              </a:rPr>
              <a:t>1</a:t>
            </a:r>
          </a:p>
        </p:txBody>
      </p:sp>
      <p:sp>
        <p:nvSpPr>
          <p:cNvPr id="179" name="Oval 178"/>
          <p:cNvSpPr/>
          <p:nvPr/>
        </p:nvSpPr>
        <p:spPr>
          <a:xfrm>
            <a:off x="8455294" y="2282264"/>
            <a:ext cx="196782" cy="202618"/>
          </a:xfrm>
          <a:prstGeom prst="ellipse">
            <a:avLst/>
          </a:prstGeom>
          <a:solidFill>
            <a:srgbClr val="FFE265"/>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80" name="TextBox 179"/>
          <p:cNvSpPr txBox="1"/>
          <p:nvPr/>
        </p:nvSpPr>
        <p:spPr>
          <a:xfrm>
            <a:off x="8458444" y="2320514"/>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10</a:t>
            </a:r>
          </a:p>
        </p:txBody>
      </p:sp>
      <p:sp>
        <p:nvSpPr>
          <p:cNvPr id="181" name="Oval 180"/>
          <p:cNvSpPr/>
          <p:nvPr/>
        </p:nvSpPr>
        <p:spPr>
          <a:xfrm>
            <a:off x="5779815" y="2706598"/>
            <a:ext cx="196782" cy="202618"/>
          </a:xfrm>
          <a:prstGeom prst="ellipse">
            <a:avLst/>
          </a:prstGeom>
          <a:solidFill>
            <a:schemeClr val="bg1">
              <a:lumMod val="8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82" name="TextBox 181"/>
          <p:cNvSpPr txBox="1"/>
          <p:nvPr/>
        </p:nvSpPr>
        <p:spPr>
          <a:xfrm>
            <a:off x="5782965" y="2744849"/>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36</a:t>
            </a:r>
          </a:p>
        </p:txBody>
      </p:sp>
      <p:sp>
        <p:nvSpPr>
          <p:cNvPr id="183" name="Oval 182"/>
          <p:cNvSpPr/>
          <p:nvPr/>
        </p:nvSpPr>
        <p:spPr>
          <a:xfrm>
            <a:off x="6358472" y="2703110"/>
            <a:ext cx="196782" cy="202618"/>
          </a:xfrm>
          <a:prstGeom prst="ellipse">
            <a:avLst/>
          </a:prstGeom>
          <a:solidFill>
            <a:srgbClr val="92D05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84" name="TextBox 183"/>
          <p:cNvSpPr txBox="1"/>
          <p:nvPr/>
        </p:nvSpPr>
        <p:spPr>
          <a:xfrm>
            <a:off x="6361622" y="2741360"/>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13</a:t>
            </a:r>
          </a:p>
        </p:txBody>
      </p:sp>
      <p:sp>
        <p:nvSpPr>
          <p:cNvPr id="185" name="Oval 184"/>
          <p:cNvSpPr/>
          <p:nvPr/>
        </p:nvSpPr>
        <p:spPr>
          <a:xfrm>
            <a:off x="6868762" y="2707251"/>
            <a:ext cx="196782" cy="202618"/>
          </a:xfrm>
          <a:prstGeom prst="ellipse">
            <a:avLst/>
          </a:prstGeom>
          <a:solidFill>
            <a:srgbClr val="92D05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86" name="TextBox 185"/>
          <p:cNvSpPr txBox="1"/>
          <p:nvPr/>
        </p:nvSpPr>
        <p:spPr>
          <a:xfrm>
            <a:off x="6877632" y="2745502"/>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22</a:t>
            </a:r>
          </a:p>
        </p:txBody>
      </p:sp>
      <p:sp>
        <p:nvSpPr>
          <p:cNvPr id="187" name="Oval 186"/>
          <p:cNvSpPr/>
          <p:nvPr/>
        </p:nvSpPr>
        <p:spPr>
          <a:xfrm>
            <a:off x="7421709" y="2706261"/>
            <a:ext cx="196782" cy="202618"/>
          </a:xfrm>
          <a:prstGeom prst="ellipse">
            <a:avLst/>
          </a:prstGeom>
          <a:solidFill>
            <a:srgbClr val="92D05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88" name="TextBox 187"/>
          <p:cNvSpPr txBox="1"/>
          <p:nvPr/>
        </p:nvSpPr>
        <p:spPr>
          <a:xfrm>
            <a:off x="7430579" y="2744511"/>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17</a:t>
            </a:r>
          </a:p>
        </p:txBody>
      </p:sp>
      <p:sp>
        <p:nvSpPr>
          <p:cNvPr id="189" name="Oval 188"/>
          <p:cNvSpPr/>
          <p:nvPr/>
        </p:nvSpPr>
        <p:spPr>
          <a:xfrm>
            <a:off x="7936802" y="2712036"/>
            <a:ext cx="196782" cy="202618"/>
          </a:xfrm>
          <a:prstGeom prst="ellipse">
            <a:avLst/>
          </a:prstGeom>
          <a:solidFill>
            <a:schemeClr val="bg1">
              <a:lumMod val="8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90" name="TextBox 189"/>
          <p:cNvSpPr txBox="1"/>
          <p:nvPr/>
        </p:nvSpPr>
        <p:spPr>
          <a:xfrm>
            <a:off x="7945672" y="2750287"/>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47</a:t>
            </a:r>
          </a:p>
        </p:txBody>
      </p:sp>
      <p:sp>
        <p:nvSpPr>
          <p:cNvPr id="197" name="Oval 196"/>
          <p:cNvSpPr/>
          <p:nvPr/>
        </p:nvSpPr>
        <p:spPr>
          <a:xfrm>
            <a:off x="6877432" y="3134579"/>
            <a:ext cx="196782" cy="202618"/>
          </a:xfrm>
          <a:prstGeom prst="ellipse">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98" name="TextBox 197"/>
          <p:cNvSpPr txBox="1"/>
          <p:nvPr/>
        </p:nvSpPr>
        <p:spPr>
          <a:xfrm>
            <a:off x="6887641" y="3172903"/>
            <a:ext cx="185840" cy="141331"/>
          </a:xfrm>
          <a:prstGeom prst="rect">
            <a:avLst/>
          </a:prstGeom>
          <a:noFill/>
        </p:spPr>
        <p:txBody>
          <a:bodyPr wrap="none" lIns="33284" tIns="16642" rIns="33284" bIns="16642" rtlCol="0">
            <a:spAutoFit/>
          </a:bodyPr>
          <a:lstStyle/>
          <a:p>
            <a:r>
              <a:rPr lang="en-US" sz="700" dirty="0">
                <a:solidFill>
                  <a:srgbClr val="4F81BD">
                    <a:lumMod val="50000"/>
                  </a:srgbClr>
                </a:solidFill>
                <a:latin typeface="Arial Black" panose="020B0A04020102020204" pitchFamily="34" charset="0"/>
              </a:rPr>
              <a:t>37</a:t>
            </a:r>
          </a:p>
        </p:txBody>
      </p:sp>
      <p:sp>
        <p:nvSpPr>
          <p:cNvPr id="203" name="Oval 202"/>
          <p:cNvSpPr/>
          <p:nvPr/>
        </p:nvSpPr>
        <p:spPr>
          <a:xfrm>
            <a:off x="8458605" y="3137529"/>
            <a:ext cx="196782" cy="202618"/>
          </a:xfrm>
          <a:prstGeom prst="ellipse">
            <a:avLst/>
          </a:prstGeom>
          <a:solidFill>
            <a:srgbClr val="92D05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04" name="TextBox 203"/>
          <p:cNvSpPr txBox="1"/>
          <p:nvPr/>
        </p:nvSpPr>
        <p:spPr>
          <a:xfrm>
            <a:off x="8461755" y="3175781"/>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20</a:t>
            </a:r>
          </a:p>
        </p:txBody>
      </p:sp>
      <p:sp>
        <p:nvSpPr>
          <p:cNvPr id="205" name="Oval 204"/>
          <p:cNvSpPr/>
          <p:nvPr/>
        </p:nvSpPr>
        <p:spPr>
          <a:xfrm>
            <a:off x="5780880" y="3551684"/>
            <a:ext cx="196782" cy="202618"/>
          </a:xfrm>
          <a:prstGeom prst="ellipse">
            <a:avLst/>
          </a:prstGeom>
          <a:solidFill>
            <a:srgbClr val="FFE265"/>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06" name="TextBox 205"/>
          <p:cNvSpPr txBox="1"/>
          <p:nvPr/>
        </p:nvSpPr>
        <p:spPr>
          <a:xfrm>
            <a:off x="5792647" y="3589934"/>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65</a:t>
            </a:r>
          </a:p>
        </p:txBody>
      </p:sp>
      <p:sp>
        <p:nvSpPr>
          <p:cNvPr id="207" name="Oval 206"/>
          <p:cNvSpPr/>
          <p:nvPr/>
        </p:nvSpPr>
        <p:spPr>
          <a:xfrm>
            <a:off x="6354595" y="3556104"/>
            <a:ext cx="196782" cy="202618"/>
          </a:xfrm>
          <a:prstGeom prst="ellipse">
            <a:avLst/>
          </a:prstGeom>
          <a:solidFill>
            <a:srgbClr val="FFE265"/>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08" name="TextBox 207"/>
          <p:cNvSpPr txBox="1"/>
          <p:nvPr/>
        </p:nvSpPr>
        <p:spPr>
          <a:xfrm>
            <a:off x="6366362" y="3594355"/>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55</a:t>
            </a:r>
          </a:p>
        </p:txBody>
      </p:sp>
      <p:sp>
        <p:nvSpPr>
          <p:cNvPr id="211" name="Oval 210"/>
          <p:cNvSpPr/>
          <p:nvPr/>
        </p:nvSpPr>
        <p:spPr>
          <a:xfrm>
            <a:off x="7407024" y="3553148"/>
            <a:ext cx="196782" cy="202618"/>
          </a:xfrm>
          <a:prstGeom prst="ellipse">
            <a:avLst/>
          </a:prstGeom>
          <a:solidFill>
            <a:srgbClr val="FFE265"/>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12" name="TextBox 211"/>
          <p:cNvSpPr txBox="1"/>
          <p:nvPr/>
        </p:nvSpPr>
        <p:spPr>
          <a:xfrm>
            <a:off x="7418791" y="3591400"/>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49</a:t>
            </a:r>
          </a:p>
        </p:txBody>
      </p:sp>
      <p:sp>
        <p:nvSpPr>
          <p:cNvPr id="213" name="Oval 212"/>
          <p:cNvSpPr/>
          <p:nvPr/>
        </p:nvSpPr>
        <p:spPr>
          <a:xfrm>
            <a:off x="7922117" y="3551079"/>
            <a:ext cx="196782" cy="202618"/>
          </a:xfrm>
          <a:prstGeom prst="ellipse">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14" name="TextBox 213"/>
          <p:cNvSpPr txBox="1"/>
          <p:nvPr/>
        </p:nvSpPr>
        <p:spPr>
          <a:xfrm>
            <a:off x="7932325" y="3589404"/>
            <a:ext cx="185840" cy="141331"/>
          </a:xfrm>
          <a:prstGeom prst="rect">
            <a:avLst/>
          </a:prstGeom>
          <a:noFill/>
        </p:spPr>
        <p:txBody>
          <a:bodyPr wrap="none" lIns="33284" tIns="16642" rIns="33284" bIns="16642" rtlCol="0">
            <a:spAutoFit/>
          </a:bodyPr>
          <a:lstStyle/>
          <a:p>
            <a:r>
              <a:rPr lang="en-US" sz="700" dirty="0">
                <a:solidFill>
                  <a:srgbClr val="4F81BD">
                    <a:lumMod val="50000"/>
                  </a:srgbClr>
                </a:solidFill>
                <a:latin typeface="Arial Black" panose="020B0A04020102020204" pitchFamily="34" charset="0"/>
              </a:rPr>
              <a:t>74</a:t>
            </a:r>
          </a:p>
        </p:txBody>
      </p:sp>
      <p:sp>
        <p:nvSpPr>
          <p:cNvPr id="215" name="Oval 214"/>
          <p:cNvSpPr/>
          <p:nvPr/>
        </p:nvSpPr>
        <p:spPr>
          <a:xfrm>
            <a:off x="8446118" y="3549126"/>
            <a:ext cx="196782" cy="202618"/>
          </a:xfrm>
          <a:prstGeom prst="ellipse">
            <a:avLst/>
          </a:prstGeom>
          <a:solidFill>
            <a:schemeClr val="bg1">
              <a:lumMod val="8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16" name="TextBox 215"/>
          <p:cNvSpPr txBox="1"/>
          <p:nvPr/>
        </p:nvSpPr>
        <p:spPr>
          <a:xfrm>
            <a:off x="8454988" y="3587377"/>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26</a:t>
            </a:r>
          </a:p>
        </p:txBody>
      </p:sp>
      <p:sp>
        <p:nvSpPr>
          <p:cNvPr id="218" name="Oval 217"/>
          <p:cNvSpPr/>
          <p:nvPr/>
        </p:nvSpPr>
        <p:spPr>
          <a:xfrm>
            <a:off x="5786924" y="3979449"/>
            <a:ext cx="196782" cy="202618"/>
          </a:xfrm>
          <a:prstGeom prst="ellipse">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19" name="TextBox 218"/>
          <p:cNvSpPr txBox="1"/>
          <p:nvPr/>
        </p:nvSpPr>
        <p:spPr>
          <a:xfrm>
            <a:off x="5797133" y="4017775"/>
            <a:ext cx="185840" cy="141331"/>
          </a:xfrm>
          <a:prstGeom prst="rect">
            <a:avLst/>
          </a:prstGeom>
          <a:noFill/>
        </p:spPr>
        <p:txBody>
          <a:bodyPr wrap="none" lIns="33284" tIns="16642" rIns="33284" bIns="16642" rtlCol="0">
            <a:spAutoFit/>
          </a:bodyPr>
          <a:lstStyle/>
          <a:p>
            <a:r>
              <a:rPr lang="en-US" sz="700" dirty="0">
                <a:solidFill>
                  <a:srgbClr val="4F81BD">
                    <a:lumMod val="50000"/>
                  </a:srgbClr>
                </a:solidFill>
                <a:latin typeface="Arial Black" panose="020B0A04020102020204" pitchFamily="34" charset="0"/>
              </a:rPr>
              <a:t>68</a:t>
            </a:r>
          </a:p>
        </p:txBody>
      </p:sp>
      <p:sp>
        <p:nvSpPr>
          <p:cNvPr id="220" name="Oval 219"/>
          <p:cNvSpPr/>
          <p:nvPr/>
        </p:nvSpPr>
        <p:spPr>
          <a:xfrm>
            <a:off x="6361507" y="3984851"/>
            <a:ext cx="196782" cy="202618"/>
          </a:xfrm>
          <a:prstGeom prst="ellipse">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21" name="TextBox 220"/>
          <p:cNvSpPr txBox="1"/>
          <p:nvPr/>
        </p:nvSpPr>
        <p:spPr>
          <a:xfrm>
            <a:off x="6371715" y="4023175"/>
            <a:ext cx="185840" cy="141331"/>
          </a:xfrm>
          <a:prstGeom prst="rect">
            <a:avLst/>
          </a:prstGeom>
          <a:noFill/>
        </p:spPr>
        <p:txBody>
          <a:bodyPr wrap="none" lIns="33284" tIns="16642" rIns="33284" bIns="16642" rtlCol="0">
            <a:spAutoFit/>
          </a:bodyPr>
          <a:lstStyle/>
          <a:p>
            <a:r>
              <a:rPr lang="en-US" sz="700" dirty="0">
                <a:solidFill>
                  <a:srgbClr val="4F81BD">
                    <a:lumMod val="50000"/>
                  </a:srgbClr>
                </a:solidFill>
                <a:latin typeface="Arial Black" panose="020B0A04020102020204" pitchFamily="34" charset="0"/>
              </a:rPr>
              <a:t>58</a:t>
            </a:r>
          </a:p>
        </p:txBody>
      </p:sp>
      <p:sp>
        <p:nvSpPr>
          <p:cNvPr id="222" name="Oval 221"/>
          <p:cNvSpPr/>
          <p:nvPr/>
        </p:nvSpPr>
        <p:spPr>
          <a:xfrm>
            <a:off x="6865306" y="3977340"/>
            <a:ext cx="196782" cy="202618"/>
          </a:xfrm>
          <a:prstGeom prst="ellipse">
            <a:avLst/>
          </a:prstGeom>
          <a:solidFill>
            <a:srgbClr val="FFE265"/>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23" name="TextBox 222"/>
          <p:cNvSpPr txBox="1"/>
          <p:nvPr/>
        </p:nvSpPr>
        <p:spPr>
          <a:xfrm>
            <a:off x="6849427" y="4015591"/>
            <a:ext cx="245152"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115</a:t>
            </a:r>
          </a:p>
        </p:txBody>
      </p:sp>
      <p:sp>
        <p:nvSpPr>
          <p:cNvPr id="224" name="Oval 223"/>
          <p:cNvSpPr/>
          <p:nvPr/>
        </p:nvSpPr>
        <p:spPr>
          <a:xfrm>
            <a:off x="7407024" y="3975918"/>
            <a:ext cx="196782" cy="202618"/>
          </a:xfrm>
          <a:prstGeom prst="ellipse">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25" name="TextBox 224"/>
          <p:cNvSpPr txBox="1"/>
          <p:nvPr/>
        </p:nvSpPr>
        <p:spPr>
          <a:xfrm>
            <a:off x="7417233" y="4014244"/>
            <a:ext cx="185840" cy="141331"/>
          </a:xfrm>
          <a:prstGeom prst="rect">
            <a:avLst/>
          </a:prstGeom>
          <a:noFill/>
        </p:spPr>
        <p:txBody>
          <a:bodyPr wrap="none" lIns="33284" tIns="16642" rIns="33284" bIns="16642" rtlCol="0">
            <a:spAutoFit/>
          </a:bodyPr>
          <a:lstStyle/>
          <a:p>
            <a:r>
              <a:rPr lang="en-US" sz="700" dirty="0">
                <a:solidFill>
                  <a:srgbClr val="4F81BD">
                    <a:lumMod val="50000"/>
                  </a:srgbClr>
                </a:solidFill>
                <a:latin typeface="Arial Black" panose="020B0A04020102020204" pitchFamily="34" charset="0"/>
              </a:rPr>
              <a:t>54</a:t>
            </a:r>
          </a:p>
        </p:txBody>
      </p:sp>
      <p:sp>
        <p:nvSpPr>
          <p:cNvPr id="226" name="Oval 225"/>
          <p:cNvSpPr/>
          <p:nvPr/>
        </p:nvSpPr>
        <p:spPr>
          <a:xfrm>
            <a:off x="7926407" y="3975918"/>
            <a:ext cx="196782" cy="202618"/>
          </a:xfrm>
          <a:prstGeom prst="ellipse">
            <a:avLst/>
          </a:prstGeom>
          <a:solidFill>
            <a:srgbClr val="FFE265"/>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27" name="TextBox 226"/>
          <p:cNvSpPr txBox="1"/>
          <p:nvPr/>
        </p:nvSpPr>
        <p:spPr>
          <a:xfrm>
            <a:off x="7938174" y="4014169"/>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85</a:t>
            </a:r>
          </a:p>
        </p:txBody>
      </p:sp>
      <p:sp>
        <p:nvSpPr>
          <p:cNvPr id="230" name="Oval 229"/>
          <p:cNvSpPr/>
          <p:nvPr/>
        </p:nvSpPr>
        <p:spPr>
          <a:xfrm>
            <a:off x="8446118" y="3969740"/>
            <a:ext cx="196782" cy="202618"/>
          </a:xfrm>
          <a:prstGeom prst="ellipse">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31" name="TextBox 230"/>
          <p:cNvSpPr txBox="1"/>
          <p:nvPr/>
        </p:nvSpPr>
        <p:spPr>
          <a:xfrm>
            <a:off x="8460023" y="4004515"/>
            <a:ext cx="185840" cy="141331"/>
          </a:xfrm>
          <a:prstGeom prst="rect">
            <a:avLst/>
          </a:prstGeom>
          <a:noFill/>
        </p:spPr>
        <p:txBody>
          <a:bodyPr wrap="none" lIns="33284" tIns="16642" rIns="33284" bIns="16642" rtlCol="0">
            <a:spAutoFit/>
          </a:bodyPr>
          <a:lstStyle/>
          <a:p>
            <a:r>
              <a:rPr lang="en-US" sz="700" dirty="0">
                <a:solidFill>
                  <a:srgbClr val="1F497D">
                    <a:lumMod val="75000"/>
                  </a:srgbClr>
                </a:solidFill>
                <a:latin typeface="Arial Black" panose="020B0A04020102020204" pitchFamily="34" charset="0"/>
              </a:rPr>
              <a:t>35</a:t>
            </a:r>
          </a:p>
        </p:txBody>
      </p:sp>
      <p:cxnSp>
        <p:nvCxnSpPr>
          <p:cNvPr id="1025" name="Straight Connector 1024"/>
          <p:cNvCxnSpPr/>
          <p:nvPr/>
        </p:nvCxnSpPr>
        <p:spPr>
          <a:xfrm flipH="1">
            <a:off x="5592935" y="1313838"/>
            <a:ext cx="5902" cy="302752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28" name="Rectangle 1027"/>
          <p:cNvSpPr/>
          <p:nvPr/>
        </p:nvSpPr>
        <p:spPr>
          <a:xfrm>
            <a:off x="4990006" y="1313838"/>
            <a:ext cx="3839780" cy="30275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cxnSp>
        <p:nvCxnSpPr>
          <p:cNvPr id="238" name="Straight Connector 237"/>
          <p:cNvCxnSpPr/>
          <p:nvPr/>
        </p:nvCxnSpPr>
        <p:spPr>
          <a:xfrm flipH="1">
            <a:off x="6159497" y="1305648"/>
            <a:ext cx="5902" cy="302752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6702228" y="1311423"/>
            <a:ext cx="5902" cy="302752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a:off x="7224735" y="1305648"/>
            <a:ext cx="5902" cy="302752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7753144" y="1305648"/>
            <a:ext cx="5902" cy="302752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8281189" y="1311423"/>
            <a:ext cx="5902" cy="302752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p:cNvCxnSpPr>
            <a:stCxn id="140" idx="3"/>
          </p:cNvCxnSpPr>
          <p:nvPr/>
        </p:nvCxnSpPr>
        <p:spPr>
          <a:xfrm flipV="1">
            <a:off x="5562600" y="3228641"/>
            <a:ext cx="207376" cy="56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193" idx="6"/>
            <a:endCxn id="195" idx="2"/>
          </p:cNvCxnSpPr>
          <p:nvPr/>
        </p:nvCxnSpPr>
        <p:spPr>
          <a:xfrm flipV="1">
            <a:off x="5987290" y="3226980"/>
            <a:ext cx="377116" cy="166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195" idx="6"/>
            <a:endCxn id="209" idx="2"/>
          </p:cNvCxnSpPr>
          <p:nvPr/>
        </p:nvCxnSpPr>
        <p:spPr>
          <a:xfrm>
            <a:off x="6561190" y="3226981"/>
            <a:ext cx="304601" cy="42470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stCxn id="199" idx="2"/>
            <a:endCxn id="209" idx="6"/>
          </p:cNvCxnSpPr>
          <p:nvPr/>
        </p:nvCxnSpPr>
        <p:spPr>
          <a:xfrm flipH="1">
            <a:off x="7062571" y="3236303"/>
            <a:ext cx="349714" cy="4153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a:stCxn id="199" idx="6"/>
            <a:endCxn id="201" idx="2"/>
          </p:cNvCxnSpPr>
          <p:nvPr/>
        </p:nvCxnSpPr>
        <p:spPr>
          <a:xfrm>
            <a:off x="7609068" y="3236303"/>
            <a:ext cx="334644" cy="99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a:stCxn id="201" idx="6"/>
            <a:endCxn id="191" idx="2"/>
          </p:cNvCxnSpPr>
          <p:nvPr/>
        </p:nvCxnSpPr>
        <p:spPr>
          <a:xfrm flipV="1">
            <a:off x="8140494" y="2809855"/>
            <a:ext cx="309080" cy="4274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a:off x="8449574" y="2708547"/>
            <a:ext cx="196782" cy="202618"/>
          </a:xfrm>
          <a:prstGeom prst="ellipse">
            <a:avLst/>
          </a:prstGeom>
          <a:solidFill>
            <a:srgbClr val="C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92" name="TextBox 191"/>
          <p:cNvSpPr txBox="1"/>
          <p:nvPr/>
        </p:nvSpPr>
        <p:spPr>
          <a:xfrm>
            <a:off x="8458444" y="2746797"/>
            <a:ext cx="185840" cy="141331"/>
          </a:xfrm>
          <a:prstGeom prst="rect">
            <a:avLst/>
          </a:prstGeom>
          <a:noFill/>
        </p:spPr>
        <p:txBody>
          <a:bodyPr wrap="none" lIns="33284" tIns="16642" rIns="33284" bIns="16642" rtlCol="0">
            <a:spAutoFit/>
          </a:bodyPr>
          <a:lstStyle/>
          <a:p>
            <a:r>
              <a:rPr lang="en-US" sz="700" dirty="0">
                <a:solidFill>
                  <a:prstClr val="white"/>
                </a:solidFill>
                <a:latin typeface="Arial Black" panose="020B0A04020102020204" pitchFamily="34" charset="0"/>
              </a:rPr>
              <a:t>18</a:t>
            </a:r>
          </a:p>
        </p:txBody>
      </p:sp>
      <p:sp>
        <p:nvSpPr>
          <p:cNvPr id="201" name="Oval 200"/>
          <p:cNvSpPr/>
          <p:nvPr/>
        </p:nvSpPr>
        <p:spPr>
          <a:xfrm>
            <a:off x="7943712" y="3135984"/>
            <a:ext cx="196782" cy="202618"/>
          </a:xfrm>
          <a:prstGeom prst="ellipse">
            <a:avLst/>
          </a:prstGeom>
          <a:solidFill>
            <a:srgbClr val="C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02" name="TextBox 201"/>
          <p:cNvSpPr txBox="1"/>
          <p:nvPr/>
        </p:nvSpPr>
        <p:spPr>
          <a:xfrm>
            <a:off x="7952582" y="3174235"/>
            <a:ext cx="185840" cy="141331"/>
          </a:xfrm>
          <a:prstGeom prst="rect">
            <a:avLst/>
          </a:prstGeom>
          <a:noFill/>
        </p:spPr>
        <p:txBody>
          <a:bodyPr wrap="none" lIns="33284" tIns="16642" rIns="33284" bIns="16642" rtlCol="0">
            <a:spAutoFit/>
          </a:bodyPr>
          <a:lstStyle/>
          <a:p>
            <a:r>
              <a:rPr lang="en-US" sz="700" dirty="0">
                <a:solidFill>
                  <a:prstClr val="white"/>
                </a:solidFill>
                <a:latin typeface="Arial Black" panose="020B0A04020102020204" pitchFamily="34" charset="0"/>
              </a:rPr>
              <a:t>58</a:t>
            </a:r>
          </a:p>
        </p:txBody>
      </p:sp>
      <p:sp>
        <p:nvSpPr>
          <p:cNvPr id="199" name="Oval 198"/>
          <p:cNvSpPr/>
          <p:nvPr/>
        </p:nvSpPr>
        <p:spPr>
          <a:xfrm>
            <a:off x="7412285" y="3134994"/>
            <a:ext cx="196782" cy="202618"/>
          </a:xfrm>
          <a:prstGeom prst="ellipse">
            <a:avLst/>
          </a:prstGeom>
          <a:solidFill>
            <a:srgbClr val="C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00" name="TextBox 199"/>
          <p:cNvSpPr txBox="1"/>
          <p:nvPr/>
        </p:nvSpPr>
        <p:spPr>
          <a:xfrm>
            <a:off x="7421155" y="3173245"/>
            <a:ext cx="185840" cy="141331"/>
          </a:xfrm>
          <a:prstGeom prst="rect">
            <a:avLst/>
          </a:prstGeom>
          <a:noFill/>
        </p:spPr>
        <p:txBody>
          <a:bodyPr wrap="none" lIns="33284" tIns="16642" rIns="33284" bIns="16642" rtlCol="0">
            <a:spAutoFit/>
          </a:bodyPr>
          <a:lstStyle/>
          <a:p>
            <a:r>
              <a:rPr lang="en-US" sz="700" dirty="0">
                <a:solidFill>
                  <a:prstClr val="white"/>
                </a:solidFill>
                <a:latin typeface="Arial Black" panose="020B0A04020102020204" pitchFamily="34" charset="0"/>
              </a:rPr>
              <a:t>30</a:t>
            </a:r>
          </a:p>
        </p:txBody>
      </p:sp>
      <p:sp>
        <p:nvSpPr>
          <p:cNvPr id="209" name="Oval 208"/>
          <p:cNvSpPr/>
          <p:nvPr/>
        </p:nvSpPr>
        <p:spPr>
          <a:xfrm>
            <a:off x="6865790" y="3550380"/>
            <a:ext cx="196782" cy="202618"/>
          </a:xfrm>
          <a:prstGeom prst="ellipse">
            <a:avLst/>
          </a:prstGeom>
          <a:solidFill>
            <a:srgbClr val="C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210" name="TextBox 209"/>
          <p:cNvSpPr txBox="1"/>
          <p:nvPr/>
        </p:nvSpPr>
        <p:spPr>
          <a:xfrm>
            <a:off x="6874660" y="3588631"/>
            <a:ext cx="185840" cy="141331"/>
          </a:xfrm>
          <a:prstGeom prst="rect">
            <a:avLst/>
          </a:prstGeom>
          <a:noFill/>
        </p:spPr>
        <p:txBody>
          <a:bodyPr wrap="none" lIns="33284" tIns="16642" rIns="33284" bIns="16642" rtlCol="0">
            <a:spAutoFit/>
          </a:bodyPr>
          <a:lstStyle/>
          <a:p>
            <a:r>
              <a:rPr lang="en-US" sz="700" dirty="0">
                <a:solidFill>
                  <a:prstClr val="white"/>
                </a:solidFill>
                <a:latin typeface="Arial Black" panose="020B0A04020102020204" pitchFamily="34" charset="0"/>
              </a:rPr>
              <a:t>67</a:t>
            </a:r>
          </a:p>
        </p:txBody>
      </p:sp>
      <p:sp>
        <p:nvSpPr>
          <p:cNvPr id="193" name="Oval 192"/>
          <p:cNvSpPr/>
          <p:nvPr/>
        </p:nvSpPr>
        <p:spPr>
          <a:xfrm>
            <a:off x="5790508" y="3127331"/>
            <a:ext cx="196782" cy="202618"/>
          </a:xfrm>
          <a:prstGeom prst="ellipse">
            <a:avLst/>
          </a:prstGeom>
          <a:solidFill>
            <a:srgbClr val="C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94" name="TextBox 193"/>
          <p:cNvSpPr txBox="1"/>
          <p:nvPr/>
        </p:nvSpPr>
        <p:spPr>
          <a:xfrm>
            <a:off x="5799378" y="3165581"/>
            <a:ext cx="185840" cy="141331"/>
          </a:xfrm>
          <a:prstGeom prst="rect">
            <a:avLst/>
          </a:prstGeom>
          <a:noFill/>
        </p:spPr>
        <p:txBody>
          <a:bodyPr wrap="none" lIns="33284" tIns="16642" rIns="33284" bIns="16642" rtlCol="0">
            <a:spAutoFit/>
          </a:bodyPr>
          <a:lstStyle/>
          <a:p>
            <a:r>
              <a:rPr lang="en-US" sz="700" dirty="0">
                <a:solidFill>
                  <a:prstClr val="white"/>
                </a:solidFill>
                <a:latin typeface="Arial Black" panose="020B0A04020102020204" pitchFamily="34" charset="0"/>
              </a:rPr>
              <a:t>56</a:t>
            </a:r>
          </a:p>
        </p:txBody>
      </p:sp>
      <p:sp>
        <p:nvSpPr>
          <p:cNvPr id="195" name="Oval 194"/>
          <p:cNvSpPr/>
          <p:nvPr/>
        </p:nvSpPr>
        <p:spPr>
          <a:xfrm>
            <a:off x="6364406" y="3125670"/>
            <a:ext cx="196782" cy="202618"/>
          </a:xfrm>
          <a:prstGeom prst="ellipse">
            <a:avLst/>
          </a:prstGeom>
          <a:solidFill>
            <a:srgbClr val="C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84" tIns="16642" rIns="33284" bIns="16642" rtlCol="0" anchor="ctr"/>
          <a:lstStyle/>
          <a:p>
            <a:pPr algn="ctr"/>
            <a:endParaRPr lang="en-US">
              <a:solidFill>
                <a:prstClr val="white"/>
              </a:solidFill>
            </a:endParaRPr>
          </a:p>
        </p:txBody>
      </p:sp>
      <p:sp>
        <p:nvSpPr>
          <p:cNvPr id="196" name="TextBox 195"/>
          <p:cNvSpPr txBox="1"/>
          <p:nvPr/>
        </p:nvSpPr>
        <p:spPr>
          <a:xfrm>
            <a:off x="6373276" y="3163922"/>
            <a:ext cx="185840" cy="141331"/>
          </a:xfrm>
          <a:prstGeom prst="rect">
            <a:avLst/>
          </a:prstGeom>
          <a:noFill/>
        </p:spPr>
        <p:txBody>
          <a:bodyPr wrap="none" lIns="33284" tIns="16642" rIns="33284" bIns="16642" rtlCol="0">
            <a:spAutoFit/>
          </a:bodyPr>
          <a:lstStyle/>
          <a:p>
            <a:r>
              <a:rPr lang="en-US" sz="700" dirty="0">
                <a:solidFill>
                  <a:prstClr val="white"/>
                </a:solidFill>
                <a:latin typeface="Arial Black" panose="020B0A04020102020204" pitchFamily="34" charset="0"/>
              </a:rPr>
              <a:t>30</a:t>
            </a:r>
          </a:p>
        </p:txBody>
      </p:sp>
    </p:spTree>
    <p:extLst>
      <p:ext uri="{BB962C8B-B14F-4D97-AF65-F5344CB8AC3E}">
        <p14:creationId xmlns:p14="http://schemas.microsoft.com/office/powerpoint/2010/main" val="191024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8E7112-4B39-40A5-89F0-FAF7185A8F86}" type="slidenum">
              <a:rPr lang="th-TH" smtClean="0">
                <a:solidFill>
                  <a:prstClr val="black">
                    <a:tint val="75000"/>
                  </a:prstClr>
                </a:solidFill>
              </a:rPr>
              <a:pPr>
                <a:defRPr/>
              </a:pPr>
              <a:t>11</a:t>
            </a:fld>
            <a:endParaRPr lang="th-TH">
              <a:solidFill>
                <a:prstClr val="black">
                  <a:tint val="75000"/>
                </a:prstClr>
              </a:solidFill>
            </a:endParaRPr>
          </a:p>
        </p:txBody>
      </p:sp>
      <p:pic>
        <p:nvPicPr>
          <p:cNvPr id="5" name="รูปภาพ 4" descr="6.png"/>
          <p:cNvPicPr>
            <a:picLocks noChangeAspect="1"/>
          </p:cNvPicPr>
          <p:nvPr/>
        </p:nvPicPr>
        <p:blipFill>
          <a:blip r:embed="rId3"/>
          <a:stretch>
            <a:fillRect/>
          </a:stretch>
        </p:blipFill>
        <p:spPr>
          <a:xfrm>
            <a:off x="3880" y="0"/>
            <a:ext cx="9136240" cy="5143500"/>
          </a:xfrm>
          <a:prstGeom prst="rect">
            <a:avLst/>
          </a:prstGeom>
        </p:spPr>
      </p:pic>
      <p:sp>
        <p:nvSpPr>
          <p:cNvPr id="6" name="Rectangle 5"/>
          <p:cNvSpPr/>
          <p:nvPr/>
        </p:nvSpPr>
        <p:spPr>
          <a:xfrm>
            <a:off x="6553200" y="4400550"/>
            <a:ext cx="2286000"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7" name="Group 47"/>
          <p:cNvGrpSpPr/>
          <p:nvPr/>
        </p:nvGrpSpPr>
        <p:grpSpPr>
          <a:xfrm>
            <a:off x="10633" y="4677252"/>
            <a:ext cx="9126000" cy="466266"/>
            <a:chOff x="0" y="4677234"/>
            <a:chExt cx="9144005" cy="466266"/>
          </a:xfrm>
        </p:grpSpPr>
        <p:grpSp>
          <p:nvGrpSpPr>
            <p:cNvPr id="8" name="Group 48"/>
            <p:cNvGrpSpPr/>
            <p:nvPr/>
          </p:nvGrpSpPr>
          <p:grpSpPr>
            <a:xfrm>
              <a:off x="323528" y="4677234"/>
              <a:ext cx="1622642" cy="384554"/>
              <a:chOff x="0" y="6127204"/>
              <a:chExt cx="1451124" cy="360040"/>
            </a:xfrm>
            <a:solidFill>
              <a:schemeClr val="accent6">
                <a:lumMod val="60000"/>
                <a:lumOff val="40000"/>
              </a:schemeClr>
            </a:solidFill>
          </p:grpSpPr>
          <p:sp>
            <p:nvSpPr>
              <p:cNvPr id="18" name="Right Triangle 1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Rectangle 1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9" name="Group 49"/>
            <p:cNvGrpSpPr/>
            <p:nvPr/>
          </p:nvGrpSpPr>
          <p:grpSpPr>
            <a:xfrm>
              <a:off x="161026" y="4677234"/>
              <a:ext cx="1622642" cy="384554"/>
              <a:chOff x="0" y="6127204"/>
              <a:chExt cx="1451124" cy="360040"/>
            </a:xfrm>
            <a:solidFill>
              <a:srgbClr val="FF9147"/>
            </a:solidFill>
          </p:grpSpPr>
          <p:sp>
            <p:nvSpPr>
              <p:cNvPr id="16" name="Right Triangle 1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Rectangle 16"/>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0" name="Rectangle 9"/>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1" name="TextBox 10"/>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2" name="Group 52"/>
            <p:cNvGrpSpPr/>
            <p:nvPr/>
          </p:nvGrpSpPr>
          <p:grpSpPr>
            <a:xfrm>
              <a:off x="0" y="4677984"/>
              <a:ext cx="1622642" cy="384554"/>
              <a:chOff x="0" y="6127204"/>
              <a:chExt cx="1451124" cy="360040"/>
            </a:xfrm>
          </p:grpSpPr>
          <p:sp>
            <p:nvSpPr>
              <p:cNvPr id="14" name="Right Triangle 13"/>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Rectangle 14"/>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3"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36923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8E7112-4B39-40A5-89F0-FAF7185A8F86}" type="slidenum">
              <a:rPr lang="th-TH" smtClean="0">
                <a:solidFill>
                  <a:prstClr val="black">
                    <a:tint val="75000"/>
                  </a:prstClr>
                </a:solidFill>
              </a:rPr>
              <a:pPr>
                <a:defRPr/>
              </a:pPr>
              <a:t>12</a:t>
            </a:fld>
            <a:endParaRPr lang="th-TH">
              <a:solidFill>
                <a:prstClr val="black">
                  <a:tint val="75000"/>
                </a:prstClr>
              </a:solidFill>
            </a:endParaRPr>
          </a:p>
        </p:txBody>
      </p:sp>
      <p:pic>
        <p:nvPicPr>
          <p:cNvPr id="7" name="รูปภาพ 6" descr="7.png"/>
          <p:cNvPicPr>
            <a:picLocks noChangeAspect="1"/>
          </p:cNvPicPr>
          <p:nvPr/>
        </p:nvPicPr>
        <p:blipFill>
          <a:blip r:embed="rId3"/>
          <a:stretch>
            <a:fillRect/>
          </a:stretch>
        </p:blipFill>
        <p:spPr>
          <a:xfrm>
            <a:off x="3880" y="0"/>
            <a:ext cx="9136240" cy="5143500"/>
          </a:xfrm>
          <a:prstGeom prst="rect">
            <a:avLst/>
          </a:prstGeom>
        </p:spPr>
      </p:pic>
      <p:sp>
        <p:nvSpPr>
          <p:cNvPr id="5" name="Rectangle 4"/>
          <p:cNvSpPr/>
          <p:nvPr/>
        </p:nvSpPr>
        <p:spPr>
          <a:xfrm>
            <a:off x="6553200" y="4400550"/>
            <a:ext cx="2286000"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6" name="Group 47"/>
          <p:cNvGrpSpPr/>
          <p:nvPr/>
        </p:nvGrpSpPr>
        <p:grpSpPr>
          <a:xfrm>
            <a:off x="10633" y="4677252"/>
            <a:ext cx="9126000" cy="466266"/>
            <a:chOff x="0" y="4677234"/>
            <a:chExt cx="9144005" cy="466266"/>
          </a:xfrm>
        </p:grpSpPr>
        <p:grpSp>
          <p:nvGrpSpPr>
            <p:cNvPr id="8" name="Group 48"/>
            <p:cNvGrpSpPr/>
            <p:nvPr/>
          </p:nvGrpSpPr>
          <p:grpSpPr>
            <a:xfrm>
              <a:off x="323528" y="4677234"/>
              <a:ext cx="1622642" cy="384554"/>
              <a:chOff x="0" y="6127204"/>
              <a:chExt cx="1451124" cy="360040"/>
            </a:xfrm>
            <a:solidFill>
              <a:schemeClr val="accent6">
                <a:lumMod val="60000"/>
                <a:lumOff val="40000"/>
              </a:schemeClr>
            </a:solidFill>
          </p:grpSpPr>
          <p:sp>
            <p:nvSpPr>
              <p:cNvPr id="18" name="Right Triangle 1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Rectangle 1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9" name="Group 49"/>
            <p:cNvGrpSpPr/>
            <p:nvPr/>
          </p:nvGrpSpPr>
          <p:grpSpPr>
            <a:xfrm>
              <a:off x="161026" y="4677234"/>
              <a:ext cx="1622642" cy="384554"/>
              <a:chOff x="0" y="6127204"/>
              <a:chExt cx="1451124" cy="360040"/>
            </a:xfrm>
            <a:solidFill>
              <a:srgbClr val="FF9147"/>
            </a:solidFill>
          </p:grpSpPr>
          <p:sp>
            <p:nvSpPr>
              <p:cNvPr id="16" name="Right Triangle 1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Rectangle 16"/>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0" name="Rectangle 9"/>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1" name="TextBox 10"/>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2" name="Group 52"/>
            <p:cNvGrpSpPr/>
            <p:nvPr/>
          </p:nvGrpSpPr>
          <p:grpSpPr>
            <a:xfrm>
              <a:off x="0" y="4677984"/>
              <a:ext cx="1622642" cy="384554"/>
              <a:chOff x="0" y="6127204"/>
              <a:chExt cx="1451124" cy="360040"/>
            </a:xfrm>
          </p:grpSpPr>
          <p:sp>
            <p:nvSpPr>
              <p:cNvPr id="14" name="Right Triangle 13"/>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Rectangle 14"/>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3"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284444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8E7112-4B39-40A5-89F0-FAF7185A8F86}" type="slidenum">
              <a:rPr lang="th-TH" smtClean="0">
                <a:solidFill>
                  <a:prstClr val="black">
                    <a:tint val="75000"/>
                  </a:prstClr>
                </a:solidFill>
              </a:rPr>
              <a:pPr>
                <a:defRPr/>
              </a:pPr>
              <a:t>13</a:t>
            </a:fld>
            <a:endParaRPr lang="th-TH">
              <a:solidFill>
                <a:prstClr val="black">
                  <a:tint val="75000"/>
                </a:prstClr>
              </a:solidFill>
            </a:endParaRPr>
          </a:p>
        </p:txBody>
      </p:sp>
      <p:sp>
        <p:nvSpPr>
          <p:cNvPr id="7" name="สี่เหลี่ยมผืนผ้า 10"/>
          <p:cNvSpPr/>
          <p:nvPr/>
        </p:nvSpPr>
        <p:spPr>
          <a:xfrm>
            <a:off x="0" y="0"/>
            <a:ext cx="7092280" cy="555526"/>
          </a:xfrm>
          <a:prstGeom prst="rect">
            <a:avLst/>
          </a:prstGeom>
          <a:solidFill>
            <a:srgbClr val="FF8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endParaRPr>
          </a:p>
        </p:txBody>
      </p:sp>
      <p:sp>
        <p:nvSpPr>
          <p:cNvPr id="8" name="TextBox 7"/>
          <p:cNvSpPr txBox="1"/>
          <p:nvPr/>
        </p:nvSpPr>
        <p:spPr>
          <a:xfrm>
            <a:off x="214282" y="1"/>
            <a:ext cx="4176464" cy="646331"/>
          </a:xfrm>
          <a:prstGeom prst="rect">
            <a:avLst/>
          </a:prstGeom>
          <a:noFill/>
        </p:spPr>
        <p:txBody>
          <a:bodyPr wrap="square" rtlCol="0">
            <a:spAutoFit/>
          </a:bodyPr>
          <a:lstStyle/>
          <a:p>
            <a:r>
              <a:rPr lang="th-TH" sz="3600" b="1" dirty="0" smtClean="0">
                <a:solidFill>
                  <a:prstClr val="black"/>
                </a:solidFill>
                <a:latin typeface="TH SarabunPSK" pitchFamily="34" charset="-34"/>
                <a:cs typeface="TH SarabunPSK" pitchFamily="34" charset="-34"/>
              </a:rPr>
              <a:t>การสนับสนุน การกำกับดูแล</a:t>
            </a:r>
            <a:endParaRPr lang="th-TH" sz="3600" b="1" dirty="0">
              <a:solidFill>
                <a:prstClr val="black"/>
              </a:solidFill>
              <a:latin typeface="TH SarabunPSK" pitchFamily="34" charset="-34"/>
              <a:cs typeface="TH SarabunPSK" pitchFamily="34" charset="-34"/>
            </a:endParaRPr>
          </a:p>
        </p:txBody>
      </p:sp>
      <p:sp>
        <p:nvSpPr>
          <p:cNvPr id="9" name="TextBox 8"/>
          <p:cNvSpPr txBox="1"/>
          <p:nvPr/>
        </p:nvSpPr>
        <p:spPr>
          <a:xfrm>
            <a:off x="4038600" y="1"/>
            <a:ext cx="3099048" cy="584775"/>
          </a:xfrm>
          <a:prstGeom prst="rect">
            <a:avLst/>
          </a:prstGeom>
          <a:noFill/>
        </p:spPr>
        <p:txBody>
          <a:bodyPr wrap="square" rtlCol="0">
            <a:spAutoFit/>
          </a:bodyPr>
          <a:lstStyle/>
          <a:p>
            <a:r>
              <a:rPr lang="en-US" sz="3200" b="1" dirty="0" smtClean="0">
                <a:solidFill>
                  <a:prstClr val="white"/>
                </a:solidFill>
                <a:effectLst>
                  <a:outerShdw blurRad="38100" dist="38100" dir="2700000" algn="tl">
                    <a:srgbClr val="000000">
                      <a:alpha val="43137"/>
                    </a:srgbClr>
                  </a:outerShdw>
                </a:effectLst>
                <a:latin typeface="TH SarabunPSK" pitchFamily="34" charset="-34"/>
                <a:cs typeface="TH SarabunPSK" pitchFamily="34" charset="-34"/>
              </a:rPr>
              <a:t>….</a:t>
            </a:r>
            <a:r>
              <a:rPr lang="th-TH" sz="3200" b="1" dirty="0" smtClean="0">
                <a:solidFill>
                  <a:prstClr val="white"/>
                </a:solidFill>
                <a:effectLst>
                  <a:outerShdw blurRad="38100" dist="38100" dir="2700000" algn="tl">
                    <a:srgbClr val="000000">
                      <a:alpha val="43137"/>
                    </a:srgbClr>
                  </a:outerShdw>
                </a:effectLst>
                <a:latin typeface="TH SarabunPSK" pitchFamily="34" charset="-34"/>
                <a:cs typeface="TH SarabunPSK" pitchFamily="34" charset="-34"/>
              </a:rPr>
              <a:t>เราจะเลือกแบบไหน </a:t>
            </a:r>
            <a:r>
              <a:rPr lang="en-US" sz="3200" b="1" dirty="0" smtClean="0">
                <a:solidFill>
                  <a:prstClr val="white"/>
                </a:solidFill>
                <a:effectLst>
                  <a:outerShdw blurRad="38100" dist="38100" dir="2700000" algn="tl">
                    <a:srgbClr val="000000">
                      <a:alpha val="43137"/>
                    </a:srgbClr>
                  </a:outerShdw>
                </a:effectLst>
                <a:latin typeface="TH SarabunPSK" pitchFamily="34" charset="-34"/>
                <a:cs typeface="TH SarabunPSK" pitchFamily="34" charset="-34"/>
              </a:rPr>
              <a:t>? </a:t>
            </a:r>
            <a:endParaRPr lang="th-TH" sz="3200" b="1" dirty="0">
              <a:solidFill>
                <a:prstClr val="white"/>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12" name="Picture 11" descr="IMG_7825.JPG"/>
          <p:cNvPicPr>
            <a:picLocks noChangeAspect="1"/>
          </p:cNvPicPr>
          <p:nvPr/>
        </p:nvPicPr>
        <p:blipFill>
          <a:blip r:embed="rId3"/>
          <a:stretch>
            <a:fillRect/>
          </a:stretch>
        </p:blipFill>
        <p:spPr>
          <a:xfrm>
            <a:off x="228601" y="590550"/>
            <a:ext cx="5788523" cy="4343400"/>
          </a:xfrm>
          <a:prstGeom prst="rect">
            <a:avLst/>
          </a:prstGeom>
        </p:spPr>
      </p:pic>
      <p:pic>
        <p:nvPicPr>
          <p:cNvPr id="13" name="Picture 12" descr="IMG_7827.JPG"/>
          <p:cNvPicPr>
            <a:picLocks noChangeAspect="1"/>
          </p:cNvPicPr>
          <p:nvPr/>
        </p:nvPicPr>
        <p:blipFill>
          <a:blip r:embed="rId4" cstate="print"/>
          <a:stretch>
            <a:fillRect/>
          </a:stretch>
        </p:blipFill>
        <p:spPr>
          <a:xfrm>
            <a:off x="6172200" y="590550"/>
            <a:ext cx="1946692" cy="4419600"/>
          </a:xfrm>
          <a:prstGeom prst="rect">
            <a:avLst/>
          </a:prstGeom>
        </p:spPr>
      </p:pic>
    </p:spTree>
    <p:extLst>
      <p:ext uri="{BB962C8B-B14F-4D97-AF65-F5344CB8AC3E}">
        <p14:creationId xmlns:p14="http://schemas.microsoft.com/office/powerpoint/2010/main" val="2810870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2"/>
          <p:cNvSpPr txBox="1">
            <a:spLocks/>
          </p:cNvSpPr>
          <p:nvPr/>
        </p:nvSpPr>
        <p:spPr>
          <a:xfrm>
            <a:off x="0" y="0"/>
            <a:ext cx="9144000" cy="590550"/>
          </a:xfrm>
          <a:prstGeom prst="rect">
            <a:avLst/>
          </a:prstGeom>
          <a:solidFill>
            <a:srgbClr val="FF9933"/>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endParaRPr lang="th-TH" sz="6600" b="1" dirty="0" smtClean="0">
              <a:solidFill>
                <a:prstClr val="black"/>
              </a:solidFill>
              <a:latin typeface="FreesiaUPC" pitchFamily="34" charset="-34"/>
              <a:cs typeface="FreesiaUPC" pitchFamily="34" charset="-34"/>
            </a:endParaRPr>
          </a:p>
          <a:p>
            <a:pPr algn="l">
              <a:lnSpc>
                <a:spcPts val="3800"/>
              </a:lnSpc>
              <a:defRPr/>
            </a:pPr>
            <a:endParaRPr lang="th-TH" sz="6600" b="1" dirty="0" smtClean="0">
              <a:solidFill>
                <a:prstClr val="black"/>
              </a:solidFill>
              <a:latin typeface="FreesiaUPC" pitchFamily="34" charset="-34"/>
              <a:cs typeface="FreesiaUPC" pitchFamily="34" charset="-34"/>
            </a:endParaRPr>
          </a:p>
          <a:p>
            <a:pPr algn="l">
              <a:lnSpc>
                <a:spcPts val="3800"/>
              </a:lnSpc>
              <a:defRPr/>
            </a:pPr>
            <a:endParaRPr lang="th-TH" sz="6600" b="1" dirty="0" smtClean="0">
              <a:solidFill>
                <a:prstClr val="black"/>
              </a:solidFill>
              <a:latin typeface="FreesiaUPC" pitchFamily="34" charset="-34"/>
              <a:cs typeface="FreesiaUPC" pitchFamily="34" charset="-34"/>
            </a:endParaRPr>
          </a:p>
          <a:p>
            <a:pPr algn="l">
              <a:lnSpc>
                <a:spcPts val="3800"/>
              </a:lnSpc>
              <a:defRPr/>
            </a:pPr>
            <a:r>
              <a:rPr lang="th-TH" sz="6600" b="1" dirty="0" smtClean="0">
                <a:solidFill>
                  <a:prstClr val="black"/>
                </a:solidFill>
                <a:latin typeface="TH SarabunPSK" pitchFamily="34" charset="-34"/>
                <a:cs typeface="TH SarabunPSK" pitchFamily="34" charset="-34"/>
              </a:rPr>
              <a:t>ส</a:t>
            </a:r>
            <a:r>
              <a:rPr lang="th-TH" sz="4800" b="1" dirty="0" smtClean="0">
                <a:solidFill>
                  <a:prstClr val="black"/>
                </a:solidFill>
                <a:latin typeface="TH SarabunPSK" pitchFamily="34" charset="-34"/>
                <a:cs typeface="TH SarabunPSK" pitchFamily="34" charset="-34"/>
              </a:rPr>
              <a:t>ภาวการณ์... </a:t>
            </a:r>
            <a:r>
              <a:rPr lang="th-TH" sz="3600" b="1" dirty="0" smtClean="0">
                <a:solidFill>
                  <a:prstClr val="white"/>
                </a:solidFill>
                <a:latin typeface="TH SarabunPSK" pitchFamily="34" charset="-34"/>
                <a:cs typeface="TH SarabunPSK" pitchFamily="34" charset="-34"/>
              </a:rPr>
              <a:t>ด้านการจัดการศึกษาของประเทศ</a:t>
            </a:r>
            <a:endParaRPr lang="th-TH" b="1" dirty="0">
              <a:solidFill>
                <a:prstClr val="white"/>
              </a:solidFill>
              <a:latin typeface="TH SarabunPSK" pitchFamily="34" charset="-34"/>
              <a:cs typeface="TH SarabunPSK" pitchFamily="34" charset="-34"/>
            </a:endParaRPr>
          </a:p>
        </p:txBody>
      </p:sp>
      <p:sp>
        <p:nvSpPr>
          <p:cNvPr id="8" name="TextBox 7"/>
          <p:cNvSpPr txBox="1"/>
          <p:nvPr/>
        </p:nvSpPr>
        <p:spPr>
          <a:xfrm>
            <a:off x="363700" y="1451548"/>
            <a:ext cx="3081985"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a:solidFill>
                  <a:srgbClr val="0000FF"/>
                </a:solidFill>
                <a:latin typeface="TH SarabunPSK" pitchFamily="34" charset="-34"/>
                <a:cs typeface="TH SarabunPSK" pitchFamily="34" charset="-34"/>
              </a:rPr>
              <a:t>ผู้เรียนทุกระดับยังขาดทักษะ</a:t>
            </a:r>
            <a:r>
              <a:rPr lang="th-TH" sz="2000" b="1" i="1" dirty="0" smtClean="0">
                <a:solidFill>
                  <a:srgbClr val="0000FF"/>
                </a:solidFill>
                <a:latin typeface="TH SarabunPSK" pitchFamily="34" charset="-34"/>
                <a:cs typeface="TH SarabunPSK" pitchFamily="34" charset="-34"/>
              </a:rPr>
              <a:t>และ</a:t>
            </a:r>
            <a:br>
              <a:rPr lang="th-TH" sz="2000" b="1" i="1" dirty="0" smtClean="0">
                <a:solidFill>
                  <a:srgbClr val="0000FF"/>
                </a:solidFill>
                <a:latin typeface="TH SarabunPSK" pitchFamily="34" charset="-34"/>
                <a:cs typeface="TH SarabunPSK" pitchFamily="34" charset="-34"/>
              </a:rPr>
            </a:br>
            <a:r>
              <a:rPr lang="th-TH" sz="2000" b="1" i="1" dirty="0" smtClean="0">
                <a:solidFill>
                  <a:srgbClr val="0000FF"/>
                </a:solidFill>
                <a:latin typeface="TH SarabunPSK" pitchFamily="34" charset="-34"/>
                <a:cs typeface="TH SarabunPSK" pitchFamily="34" charset="-34"/>
              </a:rPr>
              <a:t>คุณลักษณะโลก</a:t>
            </a:r>
            <a:r>
              <a:rPr lang="th-TH" sz="2000" b="1" i="1" dirty="0">
                <a:solidFill>
                  <a:srgbClr val="0000FF"/>
                </a:solidFill>
                <a:latin typeface="TH SarabunPSK" pitchFamily="34" charset="-34"/>
                <a:cs typeface="TH SarabunPSK" pitchFamily="34" charset="-34"/>
              </a:rPr>
              <a:t>ศตวรรษที่ 21</a:t>
            </a:r>
          </a:p>
        </p:txBody>
      </p:sp>
      <p:sp>
        <p:nvSpPr>
          <p:cNvPr id="10" name="TextBox 9"/>
          <p:cNvSpPr txBox="1"/>
          <p:nvPr/>
        </p:nvSpPr>
        <p:spPr>
          <a:xfrm>
            <a:off x="4331970" y="710566"/>
            <a:ext cx="4565904"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a:solidFill>
                  <a:srgbClr val="1F497D">
                    <a:lumMod val="75000"/>
                  </a:srgbClr>
                </a:solidFill>
                <a:latin typeface="TH SarabunPSK" pitchFamily="34" charset="-34"/>
                <a:cs typeface="TH SarabunPSK" pitchFamily="34" charset="-34"/>
              </a:rPr>
              <a:t>ผู้สำเร็จการศึกษาส่วนใหญ่ขาดทักษะการ</a:t>
            </a:r>
            <a:r>
              <a:rPr lang="th-TH" sz="2000" b="1" i="1" dirty="0" smtClean="0">
                <a:solidFill>
                  <a:srgbClr val="1F497D">
                    <a:lumMod val="75000"/>
                  </a:srgbClr>
                </a:solidFill>
                <a:latin typeface="TH SarabunPSK" pitchFamily="34" charset="-34"/>
                <a:cs typeface="TH SarabunPSK" pitchFamily="34" charset="-34"/>
              </a:rPr>
              <a:t>ปฏิบัติงาน</a:t>
            </a:r>
            <a:br>
              <a:rPr lang="th-TH" sz="2000" b="1" i="1" dirty="0" smtClean="0">
                <a:solidFill>
                  <a:srgbClr val="1F497D">
                    <a:lumMod val="75000"/>
                  </a:srgbClr>
                </a:solidFill>
                <a:latin typeface="TH SarabunPSK" pitchFamily="34" charset="-34"/>
                <a:cs typeface="TH SarabunPSK" pitchFamily="34" charset="-34"/>
              </a:rPr>
            </a:br>
            <a:r>
              <a:rPr lang="th-TH" sz="2000" b="1" i="1" dirty="0" smtClean="0">
                <a:solidFill>
                  <a:srgbClr val="1F497D">
                    <a:lumMod val="75000"/>
                  </a:srgbClr>
                </a:solidFill>
                <a:latin typeface="TH SarabunPSK" pitchFamily="34" charset="-34"/>
                <a:cs typeface="TH SarabunPSK" pitchFamily="34" charset="-34"/>
              </a:rPr>
              <a:t>ที่สำคัญและ</a:t>
            </a:r>
            <a:r>
              <a:rPr lang="th-TH" sz="2000" b="1" i="1" dirty="0">
                <a:solidFill>
                  <a:srgbClr val="1F497D">
                    <a:lumMod val="75000"/>
                  </a:srgbClr>
                </a:solidFill>
                <a:latin typeface="TH SarabunPSK" pitchFamily="34" charset="-34"/>
                <a:cs typeface="TH SarabunPSK" pitchFamily="34" charset="-34"/>
              </a:rPr>
              <a:t>จำเป็น</a:t>
            </a:r>
          </a:p>
        </p:txBody>
      </p:sp>
      <p:sp>
        <p:nvSpPr>
          <p:cNvPr id="11" name="TextBox 10"/>
          <p:cNvSpPr txBox="1"/>
          <p:nvPr/>
        </p:nvSpPr>
        <p:spPr>
          <a:xfrm>
            <a:off x="51435" y="2266950"/>
            <a:ext cx="3016758" cy="663002"/>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a:solidFill>
                  <a:srgbClr val="1F497D">
                    <a:lumMod val="75000"/>
                  </a:srgbClr>
                </a:solidFill>
                <a:latin typeface="TH SarabunPSK" pitchFamily="34" charset="-34"/>
                <a:cs typeface="TH SarabunPSK" pitchFamily="34" charset="-34"/>
              </a:rPr>
              <a:t>ค่านิยมที่มุ่งเรียนสาย</a:t>
            </a:r>
            <a:r>
              <a:rPr lang="th-TH" sz="2000" b="1" i="1" dirty="0" smtClean="0">
                <a:solidFill>
                  <a:srgbClr val="1F497D">
                    <a:lumMod val="75000"/>
                  </a:srgbClr>
                </a:solidFill>
                <a:latin typeface="TH SarabunPSK" pitchFamily="34" charset="-34"/>
                <a:cs typeface="TH SarabunPSK" pitchFamily="34" charset="-34"/>
              </a:rPr>
              <a:t>สามัญ</a:t>
            </a:r>
            <a:br>
              <a:rPr lang="th-TH" sz="2000" b="1" i="1" dirty="0" smtClean="0">
                <a:solidFill>
                  <a:srgbClr val="1F497D">
                    <a:lumMod val="75000"/>
                  </a:srgbClr>
                </a:solidFill>
                <a:latin typeface="TH SarabunPSK" pitchFamily="34" charset="-34"/>
                <a:cs typeface="TH SarabunPSK" pitchFamily="34" charset="-34"/>
              </a:rPr>
            </a:br>
            <a:r>
              <a:rPr lang="th-TH" sz="2000" b="1" i="1" dirty="0" smtClean="0">
                <a:solidFill>
                  <a:srgbClr val="1F497D">
                    <a:lumMod val="75000"/>
                  </a:srgbClr>
                </a:solidFill>
                <a:latin typeface="TH SarabunPSK" pitchFamily="34" charset="-34"/>
                <a:cs typeface="TH SarabunPSK" pitchFamily="34" charset="-34"/>
              </a:rPr>
              <a:t>มากกว่า</a:t>
            </a:r>
            <a:r>
              <a:rPr lang="th-TH" sz="2000" b="1" i="1" dirty="0" smtClean="0">
                <a:solidFill>
                  <a:srgbClr val="1F497D">
                    <a:lumMod val="75000"/>
                  </a:srgbClr>
                </a:solidFill>
                <a:latin typeface="TH SarabunPSK" pitchFamily="34" charset="-34"/>
                <a:cs typeface="TH SarabunPSK" pitchFamily="34" charset="-34"/>
              </a:rPr>
              <a:t>สาย</a:t>
            </a:r>
            <a:r>
              <a:rPr lang="th-TH" sz="2000" b="1" i="1" dirty="0">
                <a:solidFill>
                  <a:srgbClr val="1F497D">
                    <a:lumMod val="75000"/>
                  </a:srgbClr>
                </a:solidFill>
                <a:latin typeface="TH SarabunPSK" pitchFamily="34" charset="-34"/>
                <a:cs typeface="TH SarabunPSK" pitchFamily="34" charset="-34"/>
              </a:rPr>
              <a:t>อาชีพ</a:t>
            </a:r>
          </a:p>
        </p:txBody>
      </p:sp>
      <p:sp>
        <p:nvSpPr>
          <p:cNvPr id="12" name="TextBox 11"/>
          <p:cNvSpPr txBox="1"/>
          <p:nvPr/>
        </p:nvSpPr>
        <p:spPr>
          <a:xfrm>
            <a:off x="5485130" y="1375348"/>
            <a:ext cx="3669030"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a:solidFill>
                  <a:srgbClr val="0000FF"/>
                </a:solidFill>
                <a:latin typeface="TH SarabunPSK" pitchFamily="34" charset="-34"/>
                <a:cs typeface="TH SarabunPSK" pitchFamily="34" charset="-34"/>
              </a:rPr>
              <a:t>การผลิตกำลังคนที่ไม่สอดคล้องกับ</a:t>
            </a:r>
            <a:r>
              <a:rPr lang="th-TH" sz="2000" b="1" i="1" dirty="0" smtClean="0">
                <a:solidFill>
                  <a:srgbClr val="0000FF"/>
                </a:solidFill>
                <a:latin typeface="TH SarabunPSK" pitchFamily="34" charset="-34"/>
                <a:cs typeface="TH SarabunPSK" pitchFamily="34" charset="-34"/>
              </a:rPr>
              <a:t>ความ</a:t>
            </a:r>
            <a:br>
              <a:rPr lang="th-TH" sz="2000" b="1" i="1" dirty="0" smtClean="0">
                <a:solidFill>
                  <a:srgbClr val="0000FF"/>
                </a:solidFill>
                <a:latin typeface="TH SarabunPSK" pitchFamily="34" charset="-34"/>
                <a:cs typeface="TH SarabunPSK" pitchFamily="34" charset="-34"/>
              </a:rPr>
            </a:br>
            <a:r>
              <a:rPr lang="th-TH" sz="2000" b="1" i="1" dirty="0" smtClean="0">
                <a:solidFill>
                  <a:srgbClr val="0000FF"/>
                </a:solidFill>
                <a:latin typeface="TH SarabunPSK" pitchFamily="34" charset="-34"/>
                <a:cs typeface="TH SarabunPSK" pitchFamily="34" charset="-34"/>
              </a:rPr>
              <a:t>ต้องการ</a:t>
            </a:r>
            <a:r>
              <a:rPr lang="th-TH" sz="2000" b="1" i="1" dirty="0">
                <a:solidFill>
                  <a:srgbClr val="0000FF"/>
                </a:solidFill>
                <a:latin typeface="TH SarabunPSK" pitchFamily="34" charset="-34"/>
                <a:cs typeface="TH SarabunPSK" pitchFamily="34" charset="-34"/>
              </a:rPr>
              <a:t>ของประเทศ</a:t>
            </a:r>
          </a:p>
        </p:txBody>
      </p:sp>
      <p:sp>
        <p:nvSpPr>
          <p:cNvPr id="13" name="TextBox 12"/>
          <p:cNvSpPr txBox="1"/>
          <p:nvPr/>
        </p:nvSpPr>
        <p:spPr>
          <a:xfrm>
            <a:off x="5627370" y="3233231"/>
            <a:ext cx="3669030" cy="938719"/>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a:solidFill>
                  <a:srgbClr val="0000FF"/>
                </a:solidFill>
                <a:latin typeface="TH SarabunPSK" pitchFamily="34" charset="-34"/>
                <a:cs typeface="TH SarabunPSK" pitchFamily="34" charset="-34"/>
              </a:rPr>
              <a:t>ผลการประเมินความสามารถของผู้เรียนและการจัดอันดับมหาวิทยาลัยในระดับ</a:t>
            </a:r>
            <a:r>
              <a:rPr lang="th-TH" sz="2000" b="1" i="1" dirty="0" smtClean="0">
                <a:solidFill>
                  <a:srgbClr val="0000FF"/>
                </a:solidFill>
                <a:latin typeface="TH SarabunPSK" pitchFamily="34" charset="-34"/>
                <a:cs typeface="TH SarabunPSK" pitchFamily="34" charset="-34"/>
              </a:rPr>
              <a:t>นานาชาติไม่เป็นที่น่าพอใจ</a:t>
            </a:r>
            <a:endParaRPr lang="th-TH" sz="2000" b="1" i="1" dirty="0">
              <a:solidFill>
                <a:srgbClr val="0000FF"/>
              </a:solidFill>
              <a:latin typeface="TH SarabunPSK" pitchFamily="34" charset="-34"/>
              <a:cs typeface="TH SarabunPSK" pitchFamily="34" charset="-34"/>
            </a:endParaRPr>
          </a:p>
        </p:txBody>
      </p:sp>
      <p:sp>
        <p:nvSpPr>
          <p:cNvPr id="16" name="TextBox 15"/>
          <p:cNvSpPr txBox="1"/>
          <p:nvPr/>
        </p:nvSpPr>
        <p:spPr>
          <a:xfrm>
            <a:off x="6008370" y="2240249"/>
            <a:ext cx="3016758"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smtClean="0">
                <a:solidFill>
                  <a:srgbClr val="1F497D">
                    <a:lumMod val="75000"/>
                  </a:srgbClr>
                </a:solidFill>
                <a:latin typeface="TH SarabunPSK" pitchFamily="34" charset="-34"/>
                <a:cs typeface="TH SarabunPSK" pitchFamily="34" charset="-34"/>
              </a:rPr>
              <a:t>คุณภาพ</a:t>
            </a:r>
            <a:r>
              <a:rPr lang="th-TH" sz="2000" b="1" i="1" dirty="0">
                <a:solidFill>
                  <a:srgbClr val="1F497D">
                    <a:lumMod val="75000"/>
                  </a:srgbClr>
                </a:solidFill>
                <a:latin typeface="TH SarabunPSK" pitchFamily="34" charset="-34"/>
                <a:cs typeface="TH SarabunPSK" pitchFamily="34" charset="-34"/>
              </a:rPr>
              <a:t>ของสถานศึกษาขนาด</a:t>
            </a:r>
            <a:r>
              <a:rPr lang="th-TH" sz="2000" b="1" i="1" dirty="0" smtClean="0">
                <a:solidFill>
                  <a:srgbClr val="1F497D">
                    <a:lumMod val="75000"/>
                  </a:srgbClr>
                </a:solidFill>
                <a:latin typeface="TH SarabunPSK" pitchFamily="34" charset="-34"/>
                <a:cs typeface="TH SarabunPSK" pitchFamily="34" charset="-34"/>
              </a:rPr>
              <a:t>เล็ก</a:t>
            </a:r>
            <a:br>
              <a:rPr lang="th-TH" sz="2000" b="1" i="1" dirty="0" smtClean="0">
                <a:solidFill>
                  <a:srgbClr val="1F497D">
                    <a:lumMod val="75000"/>
                  </a:srgbClr>
                </a:solidFill>
                <a:latin typeface="TH SarabunPSK" pitchFamily="34" charset="-34"/>
                <a:cs typeface="TH SarabunPSK" pitchFamily="34" charset="-34"/>
              </a:rPr>
            </a:br>
            <a:r>
              <a:rPr lang="th-TH" sz="2000" b="1" i="1" dirty="0" smtClean="0">
                <a:solidFill>
                  <a:srgbClr val="1F497D">
                    <a:lumMod val="75000"/>
                  </a:srgbClr>
                </a:solidFill>
                <a:latin typeface="TH SarabunPSK" pitchFamily="34" charset="-34"/>
                <a:cs typeface="TH SarabunPSK" pitchFamily="34" charset="-34"/>
              </a:rPr>
              <a:t>ไม่สามารถควบคุมได้</a:t>
            </a:r>
            <a:endParaRPr lang="th-TH" sz="2000" b="1" i="1" dirty="0">
              <a:solidFill>
                <a:srgbClr val="1F497D">
                  <a:lumMod val="75000"/>
                </a:srgbClr>
              </a:solidFill>
              <a:latin typeface="TH SarabunPSK" pitchFamily="34" charset="-34"/>
              <a:cs typeface="TH SarabunPSK" pitchFamily="34" charset="-34"/>
            </a:endParaRPr>
          </a:p>
        </p:txBody>
      </p:sp>
      <p:sp>
        <p:nvSpPr>
          <p:cNvPr id="17" name="TextBox 16"/>
          <p:cNvSpPr txBox="1"/>
          <p:nvPr/>
        </p:nvSpPr>
        <p:spPr>
          <a:xfrm>
            <a:off x="280035" y="3105150"/>
            <a:ext cx="2609088"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smtClean="0">
                <a:solidFill>
                  <a:srgbClr val="0000FF"/>
                </a:solidFill>
                <a:latin typeface="TH SarabunPSK" pitchFamily="34" charset="-34"/>
                <a:cs typeface="TH SarabunPSK" pitchFamily="34" charset="-34"/>
              </a:rPr>
              <a:t>กลุ่มเป้าหมาย</a:t>
            </a:r>
            <a:r>
              <a:rPr lang="th-TH" sz="2000" b="1" i="1" dirty="0">
                <a:solidFill>
                  <a:srgbClr val="0000FF"/>
                </a:solidFill>
                <a:latin typeface="TH SarabunPSK" pitchFamily="34" charset="-34"/>
                <a:cs typeface="TH SarabunPSK" pitchFamily="34" charset="-34"/>
              </a:rPr>
              <a:t>พิเศษยัง</a:t>
            </a:r>
            <a:r>
              <a:rPr lang="th-TH" sz="2000" b="1" i="1" dirty="0" smtClean="0">
                <a:solidFill>
                  <a:srgbClr val="0000FF"/>
                </a:solidFill>
                <a:latin typeface="TH SarabunPSK" pitchFamily="34" charset="-34"/>
                <a:cs typeface="TH SarabunPSK" pitchFamily="34" charset="-34"/>
              </a:rPr>
              <a:t>ขาด</a:t>
            </a:r>
            <a:br>
              <a:rPr lang="th-TH" sz="2000" b="1" i="1" dirty="0" smtClean="0">
                <a:solidFill>
                  <a:srgbClr val="0000FF"/>
                </a:solidFill>
                <a:latin typeface="TH SarabunPSK" pitchFamily="34" charset="-34"/>
                <a:cs typeface="TH SarabunPSK" pitchFamily="34" charset="-34"/>
              </a:rPr>
            </a:br>
            <a:r>
              <a:rPr lang="th-TH" sz="2000" b="1" i="1" dirty="0" smtClean="0">
                <a:solidFill>
                  <a:srgbClr val="0000FF"/>
                </a:solidFill>
                <a:latin typeface="TH SarabunPSK" pitchFamily="34" charset="-34"/>
                <a:cs typeface="TH SarabunPSK" pitchFamily="34" charset="-34"/>
              </a:rPr>
              <a:t>การ</a:t>
            </a:r>
            <a:r>
              <a:rPr lang="th-TH" sz="2000" b="1" i="1" dirty="0">
                <a:solidFill>
                  <a:srgbClr val="0000FF"/>
                </a:solidFill>
                <a:latin typeface="TH SarabunPSK" pitchFamily="34" charset="-34"/>
                <a:cs typeface="TH SarabunPSK" pitchFamily="34" charset="-34"/>
              </a:rPr>
              <a:t>สนับสนุนที่</a:t>
            </a:r>
            <a:r>
              <a:rPr lang="th-TH" sz="2000" b="1" i="1" dirty="0" smtClean="0">
                <a:solidFill>
                  <a:srgbClr val="0000FF"/>
                </a:solidFill>
                <a:latin typeface="TH SarabunPSK" pitchFamily="34" charset="-34"/>
                <a:cs typeface="TH SarabunPSK" pitchFamily="34" charset="-34"/>
              </a:rPr>
              <a:t>เหมาะสม</a:t>
            </a:r>
            <a:endParaRPr lang="th-TH" sz="2000" b="1" i="1" dirty="0">
              <a:solidFill>
                <a:srgbClr val="0000FF"/>
              </a:solidFill>
              <a:latin typeface="TH SarabunPSK" pitchFamily="34" charset="-34"/>
              <a:cs typeface="TH SarabunPSK" pitchFamily="34" charset="-34"/>
            </a:endParaRPr>
          </a:p>
        </p:txBody>
      </p:sp>
      <p:sp>
        <p:nvSpPr>
          <p:cNvPr id="18" name="TextBox 17"/>
          <p:cNvSpPr txBox="1"/>
          <p:nvPr/>
        </p:nvSpPr>
        <p:spPr>
          <a:xfrm>
            <a:off x="1034261" y="732790"/>
            <a:ext cx="3261360"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a:solidFill>
                  <a:srgbClr val="1F497D">
                    <a:lumMod val="75000"/>
                  </a:srgbClr>
                </a:solidFill>
                <a:latin typeface="TH SarabunPSK" pitchFamily="34" charset="-34"/>
                <a:cs typeface="TH SarabunPSK" pitchFamily="34" charset="-34"/>
              </a:rPr>
              <a:t>การลงทุนด้านการวิจัยและพัฒนาต่อ </a:t>
            </a:r>
            <a:r>
              <a:rPr lang="en-US" sz="2000" b="1" i="1" dirty="0" smtClean="0">
                <a:solidFill>
                  <a:srgbClr val="1F497D">
                    <a:lumMod val="75000"/>
                  </a:srgbClr>
                </a:solidFill>
                <a:latin typeface="TH SarabunPSK" pitchFamily="34" charset="-34"/>
                <a:cs typeface="TH SarabunPSK" pitchFamily="34" charset="-34"/>
              </a:rPr>
              <a:t/>
            </a:r>
            <a:br>
              <a:rPr lang="en-US" sz="2000" b="1" i="1" dirty="0" smtClean="0">
                <a:solidFill>
                  <a:srgbClr val="1F497D">
                    <a:lumMod val="75000"/>
                  </a:srgbClr>
                </a:solidFill>
                <a:latin typeface="TH SarabunPSK" pitchFamily="34" charset="-34"/>
                <a:cs typeface="TH SarabunPSK" pitchFamily="34" charset="-34"/>
              </a:rPr>
            </a:br>
            <a:r>
              <a:rPr lang="en-US" sz="2000" b="1" i="1" dirty="0" smtClean="0">
                <a:solidFill>
                  <a:srgbClr val="1F497D">
                    <a:lumMod val="75000"/>
                  </a:srgbClr>
                </a:solidFill>
                <a:latin typeface="TH SarabunPSK" pitchFamily="34" charset="-34"/>
                <a:cs typeface="TH SarabunPSK" pitchFamily="34" charset="-34"/>
              </a:rPr>
              <a:t>GDP </a:t>
            </a:r>
            <a:r>
              <a:rPr lang="th-TH" sz="2000" b="1" i="1" dirty="0">
                <a:solidFill>
                  <a:srgbClr val="1F497D">
                    <a:lumMod val="75000"/>
                  </a:srgbClr>
                </a:solidFill>
                <a:latin typeface="TH SarabunPSK" pitchFamily="34" charset="-34"/>
                <a:cs typeface="TH SarabunPSK" pitchFamily="34" charset="-34"/>
              </a:rPr>
              <a:t>ยัง</a:t>
            </a:r>
            <a:r>
              <a:rPr lang="th-TH" sz="2000" b="1" i="1" dirty="0" smtClean="0">
                <a:solidFill>
                  <a:srgbClr val="1F497D">
                    <a:lumMod val="75000"/>
                  </a:srgbClr>
                </a:solidFill>
                <a:latin typeface="TH SarabunPSK" pitchFamily="34" charset="-34"/>
                <a:cs typeface="TH SarabunPSK" pitchFamily="34" charset="-34"/>
              </a:rPr>
              <a:t>น้อย</a:t>
            </a:r>
            <a:endParaRPr lang="th-TH" sz="2000" b="1" i="1" dirty="0">
              <a:solidFill>
                <a:srgbClr val="1F497D">
                  <a:lumMod val="75000"/>
                </a:srgbClr>
              </a:solidFill>
              <a:latin typeface="TH SarabunPSK" pitchFamily="34" charset="-34"/>
              <a:cs typeface="TH SarabunPSK" pitchFamily="34" charset="-34"/>
            </a:endParaRPr>
          </a:p>
        </p:txBody>
      </p:sp>
      <p:sp>
        <p:nvSpPr>
          <p:cNvPr id="19" name="TextBox 18"/>
          <p:cNvSpPr txBox="1"/>
          <p:nvPr/>
        </p:nvSpPr>
        <p:spPr>
          <a:xfrm>
            <a:off x="927354" y="3988819"/>
            <a:ext cx="5625846" cy="656590"/>
          </a:xfrm>
          <a:prstGeom prst="rect">
            <a:avLst/>
          </a:prstGeom>
          <a:noFill/>
        </p:spPr>
        <p:txBody>
          <a:bodyPr wrap="square" rtlCol="0">
            <a:spAutoFit/>
          </a:bodyPr>
          <a:lstStyle/>
          <a:p>
            <a:pPr marL="342900" indent="-342900">
              <a:lnSpc>
                <a:spcPts val="2200"/>
              </a:lnSpc>
              <a:buClr>
                <a:srgbClr val="F79646"/>
              </a:buClr>
              <a:buSzPct val="120000"/>
              <a:buFont typeface="Arial" pitchFamily="34" charset="0"/>
              <a:buChar char="•"/>
            </a:pPr>
            <a:r>
              <a:rPr lang="th-TH" sz="2000" b="1" i="1" dirty="0" smtClean="0">
                <a:solidFill>
                  <a:srgbClr val="1F497D">
                    <a:lumMod val="75000"/>
                  </a:srgbClr>
                </a:solidFill>
                <a:latin typeface="TH SarabunPSK" pitchFamily="34" charset="-34"/>
                <a:cs typeface="TH SarabunPSK" pitchFamily="34" charset="-34"/>
              </a:rPr>
              <a:t>ระบบการศึกษา หลักสูตร วิธีจัดการเรียนการสอน การมีส่วนร่วมของภาคส่วนที่เกี่ยวข้อง ครู ฯลฯ ที่ไม่ตอบสนองการพัฒนาในโลกศตวรรษที่ 21</a:t>
            </a:r>
            <a:endParaRPr lang="th-TH" sz="2000" b="1" i="1" dirty="0">
              <a:solidFill>
                <a:srgbClr val="1F497D">
                  <a:lumMod val="75000"/>
                </a:srgbClr>
              </a:solidFill>
              <a:latin typeface="TH SarabunPSK" pitchFamily="34" charset="-34"/>
              <a:cs typeface="TH SarabunPSK" pitchFamily="34" charset="-34"/>
            </a:endParaRPr>
          </a:p>
        </p:txBody>
      </p:sp>
      <p:pic>
        <p:nvPicPr>
          <p:cNvPr id="15" name="Picture 2" descr="C:\Users\KMITK\Pictures\Saved Pictures\การศึกษา.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85" y="1581150"/>
            <a:ext cx="3218215" cy="2186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4" name="Group 47"/>
          <p:cNvGrpSpPr/>
          <p:nvPr/>
        </p:nvGrpSpPr>
        <p:grpSpPr>
          <a:xfrm>
            <a:off x="10633" y="4677252"/>
            <a:ext cx="9126000" cy="466266"/>
            <a:chOff x="0" y="4677234"/>
            <a:chExt cx="9144005" cy="466266"/>
          </a:xfrm>
        </p:grpSpPr>
        <p:grpSp>
          <p:nvGrpSpPr>
            <p:cNvPr id="20" name="Group 48"/>
            <p:cNvGrpSpPr/>
            <p:nvPr/>
          </p:nvGrpSpPr>
          <p:grpSpPr>
            <a:xfrm>
              <a:off x="323528" y="4677234"/>
              <a:ext cx="1622642" cy="384554"/>
              <a:chOff x="0" y="6127204"/>
              <a:chExt cx="1451124" cy="360040"/>
            </a:xfrm>
            <a:solidFill>
              <a:schemeClr val="accent6">
                <a:lumMod val="60000"/>
                <a:lumOff val="40000"/>
              </a:schemeClr>
            </a:solidFill>
          </p:grpSpPr>
          <p:sp>
            <p:nvSpPr>
              <p:cNvPr id="30" name="Right Triangle 2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1" name="Rectangle 3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1" name="Group 49"/>
            <p:cNvGrpSpPr/>
            <p:nvPr/>
          </p:nvGrpSpPr>
          <p:grpSpPr>
            <a:xfrm>
              <a:off x="161026" y="4677234"/>
              <a:ext cx="1622642" cy="384554"/>
              <a:chOff x="0" y="6127204"/>
              <a:chExt cx="1451124" cy="360040"/>
            </a:xfrm>
            <a:solidFill>
              <a:srgbClr val="FF9147"/>
            </a:solidFill>
          </p:grpSpPr>
          <p:sp>
            <p:nvSpPr>
              <p:cNvPr id="28" name="Right Triangle 2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9" name="Rectangle 2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22" name="Rectangle 2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TextBox 22"/>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24" name="Group 52"/>
            <p:cNvGrpSpPr/>
            <p:nvPr/>
          </p:nvGrpSpPr>
          <p:grpSpPr>
            <a:xfrm>
              <a:off x="0" y="4677984"/>
              <a:ext cx="1622642" cy="384554"/>
              <a:chOff x="0" y="6127204"/>
              <a:chExt cx="1451124" cy="360040"/>
            </a:xfrm>
          </p:grpSpPr>
          <p:sp>
            <p:nvSpPr>
              <p:cNvPr id="26" name="Right Triangle 2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7" name="Rectangle 2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25"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1490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0551"/>
            <a:ext cx="916305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200" y="133350"/>
            <a:ext cx="8686800" cy="533400"/>
          </a:xfrm>
          <a:prstGeom prst="rect">
            <a:avLst/>
          </a:prstGeom>
          <a:noFill/>
        </p:spPr>
        <p:txBody>
          <a:bodyPr wrap="none" rtlCol="0">
            <a:noAutofit/>
          </a:bodyPr>
          <a:lstStyle/>
          <a:p>
            <a:pPr>
              <a:lnSpc>
                <a:spcPts val="4300"/>
              </a:lnSpc>
            </a:pPr>
            <a:r>
              <a:rPr lang="th-TH" sz="4200" b="1" dirty="0" smtClean="0">
                <a:solidFill>
                  <a:prstClr val="black"/>
                </a:solidFill>
                <a:latin typeface="FreesiaUPC" panose="020B0604020202020204" pitchFamily="34" charset="-34"/>
                <a:cs typeface="FreesiaUPC" panose="020B0604020202020204" pitchFamily="34" charset="-34"/>
              </a:rPr>
              <a:t>ปัญหาของการศึกษาไทยเปรียบเสมือนภูเขาน้ำแข็ง</a:t>
            </a:r>
          </a:p>
        </p:txBody>
      </p:sp>
      <p:sp>
        <p:nvSpPr>
          <p:cNvPr id="14" name="TextBox 13"/>
          <p:cNvSpPr txBox="1"/>
          <p:nvPr/>
        </p:nvSpPr>
        <p:spPr>
          <a:xfrm>
            <a:off x="533400" y="2343150"/>
            <a:ext cx="4495800" cy="243824"/>
          </a:xfrm>
          <a:prstGeom prst="rect">
            <a:avLst/>
          </a:prstGeom>
          <a:noFill/>
        </p:spPr>
        <p:txBody>
          <a:bodyPr wrap="none" rtlCol="0" anchor="ctr">
            <a:noAutofit/>
          </a:bodyPr>
          <a:lstStyle/>
          <a:p>
            <a:pPr algn="ctr"/>
            <a:r>
              <a:rPr lang="th-TH" sz="3200" b="1" dirty="0" smtClean="0">
                <a:solidFill>
                  <a:prstClr val="white"/>
                </a:solidFill>
                <a:latin typeface="FreesiaUPC" pitchFamily="34" charset="-34"/>
                <a:cs typeface="FreesiaUPC" pitchFamily="34" charset="-34"/>
              </a:rPr>
              <a:t>ปัญหาที่เห็นได้ดำเนินการวิเคราะห์แล้ว...</a:t>
            </a:r>
          </a:p>
        </p:txBody>
      </p:sp>
      <p:sp>
        <p:nvSpPr>
          <p:cNvPr id="25" name="TextBox 24"/>
          <p:cNvSpPr txBox="1"/>
          <p:nvPr/>
        </p:nvSpPr>
        <p:spPr>
          <a:xfrm>
            <a:off x="5785929" y="3387864"/>
            <a:ext cx="2879314" cy="707886"/>
          </a:xfrm>
          <a:prstGeom prst="rect">
            <a:avLst/>
          </a:prstGeom>
          <a:noFill/>
        </p:spPr>
        <p:txBody>
          <a:bodyPr wrap="none" rtlCol="0">
            <a:spAutoFit/>
          </a:bodyPr>
          <a:lstStyle/>
          <a:p>
            <a:pPr algn="r"/>
            <a:r>
              <a:rPr lang="th-TH" sz="4000" b="1" dirty="0" smtClean="0">
                <a:solidFill>
                  <a:prstClr val="white"/>
                </a:solidFill>
                <a:latin typeface="FreesiaUPC" pitchFamily="34" charset="-34"/>
                <a:cs typeface="FreesiaUPC" pitchFamily="34" charset="-34"/>
              </a:rPr>
              <a:t>แต่ใต้ภูเขาน้ำแข็ง</a:t>
            </a:r>
            <a:endParaRPr lang="th-TH" sz="4000" b="1" dirty="0">
              <a:solidFill>
                <a:prstClr val="white"/>
              </a:solidFill>
              <a:latin typeface="FreesiaUPC" pitchFamily="34" charset="-34"/>
              <a:cs typeface="FreesiaUPC" pitchFamily="34" charset="-34"/>
            </a:endParaRPr>
          </a:p>
        </p:txBody>
      </p:sp>
      <p:sp>
        <p:nvSpPr>
          <p:cNvPr id="26" name="TextBox 25"/>
          <p:cNvSpPr txBox="1"/>
          <p:nvPr/>
        </p:nvSpPr>
        <p:spPr>
          <a:xfrm>
            <a:off x="1870510" y="3935909"/>
            <a:ext cx="6816290" cy="769441"/>
          </a:xfrm>
          <a:prstGeom prst="rect">
            <a:avLst/>
          </a:prstGeom>
          <a:noFill/>
        </p:spPr>
        <p:txBody>
          <a:bodyPr wrap="none" rtlCol="0">
            <a:spAutoFit/>
          </a:bodyPr>
          <a:lstStyle/>
          <a:p>
            <a:pPr algn="r"/>
            <a:r>
              <a:rPr lang="th-TH" sz="4400" b="1" dirty="0">
                <a:solidFill>
                  <a:srgbClr val="E75927"/>
                </a:solidFill>
                <a:effectLst>
                  <a:outerShdw blurRad="38100" dist="38100" dir="2700000" algn="tl">
                    <a:srgbClr val="000000">
                      <a:alpha val="43137"/>
                    </a:srgbClr>
                  </a:outerShdw>
                </a:effectLst>
                <a:latin typeface="FreesiaUPC" pitchFamily="34" charset="-34"/>
                <a:cs typeface="FreesiaUPC" pitchFamily="34" charset="-34"/>
              </a:rPr>
              <a:t>ยังมีปัญหาซ่อน</a:t>
            </a:r>
            <a:r>
              <a:rPr lang="th-TH" sz="4400" b="1" dirty="0" smtClean="0">
                <a:solidFill>
                  <a:srgbClr val="E75927"/>
                </a:solidFill>
                <a:effectLst>
                  <a:outerShdw blurRad="38100" dist="38100" dir="2700000" algn="tl">
                    <a:srgbClr val="000000">
                      <a:alpha val="43137"/>
                    </a:srgbClr>
                  </a:outerShdw>
                </a:effectLst>
                <a:latin typeface="FreesiaUPC" pitchFamily="34" charset="-34"/>
                <a:cs typeface="FreesiaUPC" pitchFamily="34" charset="-34"/>
              </a:rPr>
              <a:t>อยู่และยังคงรอการแก้ไข</a:t>
            </a:r>
            <a:endParaRPr lang="th-TH" sz="4400" b="1" dirty="0">
              <a:solidFill>
                <a:srgbClr val="E75927"/>
              </a:solidFill>
              <a:effectLst>
                <a:outerShdw blurRad="38100" dist="38100" dir="2700000" algn="tl">
                  <a:srgbClr val="000000">
                    <a:alpha val="43137"/>
                  </a:srgbClr>
                </a:outerShdw>
              </a:effectLst>
              <a:latin typeface="FreesiaUPC" pitchFamily="34" charset="-34"/>
              <a:cs typeface="FreesiaUPC" pitchFamily="34" charset="-34"/>
            </a:endParaRPr>
          </a:p>
        </p:txBody>
      </p:sp>
      <p:sp>
        <p:nvSpPr>
          <p:cNvPr id="28" name="Oval 35"/>
          <p:cNvSpPr/>
          <p:nvPr/>
        </p:nvSpPr>
        <p:spPr>
          <a:xfrm>
            <a:off x="2070105" y="1172636"/>
            <a:ext cx="736600" cy="697302"/>
          </a:xfrm>
          <a:prstGeom prst="ellipse">
            <a:avLst/>
          </a:prstGeom>
          <a:blipFill dpi="0" rotWithShape="1">
            <a:blip r:embed="rId4"/>
            <a:srcRect/>
            <a:stretch>
              <a:fillRect l="-27000" t="-21000" r="-25000" b="-4000"/>
            </a:stretch>
          </a:bli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9" name="Oval 42"/>
          <p:cNvSpPr/>
          <p:nvPr/>
        </p:nvSpPr>
        <p:spPr>
          <a:xfrm>
            <a:off x="3090336" y="1185667"/>
            <a:ext cx="681567" cy="700283"/>
          </a:xfrm>
          <a:prstGeom prst="ellipse">
            <a:avLst/>
          </a:prstGeom>
          <a:blipFill dpi="0" rotWithShape="1">
            <a:blip r:embed="rId5"/>
            <a:srcRect/>
            <a:stretch>
              <a:fillRect l="-22000" t="-7000" b="-12000"/>
            </a:stretch>
          </a:bli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0" name="Oval 47"/>
          <p:cNvSpPr/>
          <p:nvPr/>
        </p:nvSpPr>
        <p:spPr>
          <a:xfrm>
            <a:off x="4085167" y="1160390"/>
            <a:ext cx="715433" cy="712861"/>
          </a:xfrm>
          <a:prstGeom prst="ellipse">
            <a:avLst/>
          </a:prstGeom>
          <a:blipFill dpi="0" rotWithShape="1">
            <a:blip r:embed="rId6" cstate="print"/>
            <a:srcRect/>
            <a:stretch>
              <a:fillRect l="-1000" t="1000" r="-1000" b="-1000"/>
            </a:stretch>
          </a:blipFill>
          <a:ln w="158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2" name="Oval 52"/>
          <p:cNvSpPr/>
          <p:nvPr/>
        </p:nvSpPr>
        <p:spPr>
          <a:xfrm>
            <a:off x="6675374" y="1157041"/>
            <a:ext cx="745659" cy="716212"/>
          </a:xfrm>
          <a:prstGeom prst="ellipse">
            <a:avLst/>
          </a:prstGeom>
          <a:blipFill dpi="0" rotWithShape="1">
            <a:blip r:embed="rId7" cstate="print"/>
            <a:srcRect/>
            <a:stretch>
              <a:fillRect l="1000" t="1000" r="1000" b="-1000"/>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3" name="Oval 53"/>
          <p:cNvSpPr/>
          <p:nvPr/>
        </p:nvSpPr>
        <p:spPr>
          <a:xfrm>
            <a:off x="8030532" y="1128299"/>
            <a:ext cx="723900" cy="723787"/>
          </a:xfrm>
          <a:prstGeom prst="ellipse">
            <a:avLst/>
          </a:prstGeom>
          <a:blipFill dpi="0" rotWithShape="1">
            <a:blip r:embed="rId8"/>
            <a:srcRect/>
            <a:stretch>
              <a:fillRect l="-22000" t="-7000" b="-12000"/>
            </a:stretch>
          </a:bli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4" name="TextBox 33"/>
          <p:cNvSpPr txBox="1"/>
          <p:nvPr/>
        </p:nvSpPr>
        <p:spPr>
          <a:xfrm>
            <a:off x="1752600" y="757027"/>
            <a:ext cx="1371600" cy="400110"/>
          </a:xfrm>
          <a:prstGeom prst="rect">
            <a:avLst/>
          </a:prstGeom>
          <a:noFill/>
        </p:spPr>
        <p:txBody>
          <a:bodyPr wrap="square" rtlCol="0">
            <a:spAutoFit/>
          </a:bodyPr>
          <a:lstStyle/>
          <a:p>
            <a:pPr algn="ctr">
              <a:lnSpc>
                <a:spcPts val="1200"/>
              </a:lnSpc>
            </a:pPr>
            <a:r>
              <a:rPr lang="th-TH" sz="1500" b="1" dirty="0" smtClean="0">
                <a:solidFill>
                  <a:prstClr val="black"/>
                </a:solidFill>
                <a:latin typeface="FreesiaUPC" pitchFamily="34" charset="-34"/>
                <a:cs typeface="FreesiaUPC" pitchFamily="34" charset="-34"/>
              </a:rPr>
              <a:t>โครงสร้างบริหาร </a:t>
            </a:r>
          </a:p>
          <a:p>
            <a:pPr algn="ctr">
              <a:lnSpc>
                <a:spcPts val="1200"/>
              </a:lnSpc>
            </a:pPr>
            <a:r>
              <a:rPr lang="th-TH" sz="1500" b="1" dirty="0" smtClean="0">
                <a:solidFill>
                  <a:prstClr val="black"/>
                </a:solidFill>
                <a:latin typeface="FreesiaUPC" pitchFamily="34" charset="-34"/>
                <a:cs typeface="FreesiaUPC" pitchFamily="34" charset="-34"/>
              </a:rPr>
              <a:t>และการจัดการ</a:t>
            </a:r>
          </a:p>
        </p:txBody>
      </p:sp>
      <p:sp>
        <p:nvSpPr>
          <p:cNvPr id="35" name="TextBox 34"/>
          <p:cNvSpPr txBox="1"/>
          <p:nvPr/>
        </p:nvSpPr>
        <p:spPr>
          <a:xfrm>
            <a:off x="3733800" y="776296"/>
            <a:ext cx="1423683" cy="419346"/>
          </a:xfrm>
          <a:prstGeom prst="rect">
            <a:avLst/>
          </a:prstGeom>
          <a:noFill/>
        </p:spPr>
        <p:txBody>
          <a:bodyPr wrap="square" rtlCol="0">
            <a:spAutoFit/>
          </a:bodyPr>
          <a:lstStyle/>
          <a:p>
            <a:pPr algn="ctr">
              <a:lnSpc>
                <a:spcPts val="1200"/>
              </a:lnSpc>
            </a:pPr>
            <a:r>
              <a:rPr lang="th-TH" sz="1500" b="1" dirty="0" smtClean="0">
                <a:solidFill>
                  <a:prstClr val="black"/>
                </a:solidFill>
                <a:latin typeface="FreesiaUPC" pitchFamily="34" charset="-34"/>
                <a:cs typeface="FreesiaUPC" pitchFamily="34" charset="-34"/>
              </a:rPr>
              <a:t>หลักสูตรและ</a:t>
            </a:r>
            <a:br>
              <a:rPr lang="th-TH" sz="1500" b="1" dirty="0" smtClean="0">
                <a:solidFill>
                  <a:prstClr val="black"/>
                </a:solidFill>
                <a:latin typeface="FreesiaUPC" pitchFamily="34" charset="-34"/>
                <a:cs typeface="FreesiaUPC" pitchFamily="34" charset="-34"/>
              </a:rPr>
            </a:br>
            <a:r>
              <a:rPr lang="th-TH" sz="1500" b="1" dirty="0" smtClean="0">
                <a:solidFill>
                  <a:prstClr val="black"/>
                </a:solidFill>
                <a:latin typeface="FreesiaUPC" pitchFamily="34" charset="-34"/>
                <a:cs typeface="FreesiaUPC" pitchFamily="34" charset="-34"/>
              </a:rPr>
              <a:t>กระบวนการเรียนรู้</a:t>
            </a:r>
            <a:endParaRPr lang="en-AU" sz="1500" b="1" dirty="0">
              <a:solidFill>
                <a:prstClr val="black"/>
              </a:solidFill>
              <a:latin typeface="FreesiaUPC" pitchFamily="34" charset="-34"/>
              <a:cs typeface="FreesiaUPC" pitchFamily="34" charset="-34"/>
            </a:endParaRPr>
          </a:p>
        </p:txBody>
      </p:sp>
      <p:sp>
        <p:nvSpPr>
          <p:cNvPr id="36" name="TextBox 35"/>
          <p:cNvSpPr txBox="1"/>
          <p:nvPr/>
        </p:nvSpPr>
        <p:spPr>
          <a:xfrm>
            <a:off x="2887134" y="764574"/>
            <a:ext cx="1078772" cy="400110"/>
          </a:xfrm>
          <a:prstGeom prst="rect">
            <a:avLst/>
          </a:prstGeom>
          <a:noFill/>
        </p:spPr>
        <p:txBody>
          <a:bodyPr wrap="square" rtlCol="0">
            <a:spAutoFit/>
          </a:bodyPr>
          <a:lstStyle/>
          <a:p>
            <a:pPr algn="ctr">
              <a:lnSpc>
                <a:spcPts val="1200"/>
              </a:lnSpc>
            </a:pPr>
            <a:r>
              <a:rPr lang="th-TH" sz="1500" b="1" dirty="0" smtClean="0">
                <a:solidFill>
                  <a:prstClr val="black"/>
                </a:solidFill>
                <a:latin typeface="FreesiaUPC" pitchFamily="34" charset="-34"/>
                <a:cs typeface="FreesiaUPC" pitchFamily="34" charset="-34"/>
              </a:rPr>
              <a:t>การผลิตและ</a:t>
            </a:r>
          </a:p>
          <a:p>
            <a:pPr algn="ctr">
              <a:lnSpc>
                <a:spcPts val="1200"/>
              </a:lnSpc>
            </a:pPr>
            <a:r>
              <a:rPr lang="th-TH" sz="1500" b="1" dirty="0" smtClean="0">
                <a:solidFill>
                  <a:prstClr val="black"/>
                </a:solidFill>
                <a:latin typeface="FreesiaUPC" pitchFamily="34" charset="-34"/>
                <a:cs typeface="FreesiaUPC" pitchFamily="34" charset="-34"/>
              </a:rPr>
              <a:t>พัฒนาครู</a:t>
            </a:r>
            <a:endParaRPr lang="en-AU" sz="1500" b="1" dirty="0">
              <a:solidFill>
                <a:prstClr val="black"/>
              </a:solidFill>
              <a:latin typeface="FreesiaUPC" pitchFamily="34" charset="-34"/>
              <a:cs typeface="FreesiaUPC" pitchFamily="34" charset="-34"/>
            </a:endParaRPr>
          </a:p>
        </p:txBody>
      </p:sp>
      <p:sp>
        <p:nvSpPr>
          <p:cNvPr id="37" name="TextBox 36"/>
          <p:cNvSpPr txBox="1"/>
          <p:nvPr/>
        </p:nvSpPr>
        <p:spPr>
          <a:xfrm>
            <a:off x="4978404" y="776820"/>
            <a:ext cx="1524000" cy="419346"/>
          </a:xfrm>
          <a:prstGeom prst="rect">
            <a:avLst/>
          </a:prstGeom>
          <a:noFill/>
        </p:spPr>
        <p:txBody>
          <a:bodyPr wrap="square" rtlCol="0">
            <a:spAutoFit/>
          </a:bodyPr>
          <a:lstStyle/>
          <a:p>
            <a:pPr algn="ctr">
              <a:lnSpc>
                <a:spcPts val="1200"/>
              </a:lnSpc>
            </a:pPr>
            <a:r>
              <a:rPr lang="th-TH" sz="1500" b="1" dirty="0" smtClean="0">
                <a:solidFill>
                  <a:prstClr val="black"/>
                </a:solidFill>
                <a:latin typeface="FreesiaUPC" pitchFamily="34" charset="-34"/>
                <a:cs typeface="FreesiaUPC" pitchFamily="34" charset="-34"/>
              </a:rPr>
              <a:t>การผลิตพัฒนา</a:t>
            </a:r>
            <a:br>
              <a:rPr lang="th-TH" sz="1500" b="1" dirty="0" smtClean="0">
                <a:solidFill>
                  <a:prstClr val="black"/>
                </a:solidFill>
                <a:latin typeface="FreesiaUPC" pitchFamily="34" charset="-34"/>
                <a:cs typeface="FreesiaUPC" pitchFamily="34" charset="-34"/>
              </a:rPr>
            </a:br>
            <a:r>
              <a:rPr lang="th-TH" sz="1500" b="1" dirty="0" smtClean="0">
                <a:solidFill>
                  <a:prstClr val="black"/>
                </a:solidFill>
                <a:latin typeface="FreesiaUPC" pitchFamily="34" charset="-34"/>
                <a:cs typeface="FreesiaUPC" pitchFamily="34" charset="-34"/>
              </a:rPr>
              <a:t>กำลังคนและงานวิจัย</a:t>
            </a:r>
            <a:endParaRPr lang="en-AU" sz="1500" b="1" dirty="0">
              <a:solidFill>
                <a:prstClr val="black"/>
              </a:solidFill>
              <a:latin typeface="FreesiaUPC" pitchFamily="34" charset="-34"/>
              <a:cs typeface="FreesiaUPC" pitchFamily="34" charset="-34"/>
            </a:endParaRPr>
          </a:p>
        </p:txBody>
      </p:sp>
      <p:sp>
        <p:nvSpPr>
          <p:cNvPr id="38" name="TextBox 37"/>
          <p:cNvSpPr txBox="1"/>
          <p:nvPr/>
        </p:nvSpPr>
        <p:spPr>
          <a:xfrm>
            <a:off x="6248400" y="765950"/>
            <a:ext cx="1676400" cy="419346"/>
          </a:xfrm>
          <a:prstGeom prst="rect">
            <a:avLst/>
          </a:prstGeom>
          <a:noFill/>
        </p:spPr>
        <p:txBody>
          <a:bodyPr wrap="square" rtlCol="0">
            <a:spAutoFit/>
          </a:bodyPr>
          <a:lstStyle/>
          <a:p>
            <a:pPr algn="ctr">
              <a:lnSpc>
                <a:spcPts val="1200"/>
              </a:lnSpc>
            </a:pPr>
            <a:r>
              <a:rPr lang="th-TH" sz="1500" b="1" dirty="0" smtClean="0">
                <a:solidFill>
                  <a:prstClr val="black"/>
                </a:solidFill>
                <a:latin typeface="FreesiaUPC" pitchFamily="34" charset="-34"/>
                <a:cs typeface="FreesiaUPC" pitchFamily="34" charset="-34"/>
              </a:rPr>
              <a:t>การประเมิน และพัฒนามาตราฐานการศึกษา</a:t>
            </a:r>
            <a:endParaRPr lang="en-AU" sz="1500" b="1" dirty="0">
              <a:solidFill>
                <a:prstClr val="black"/>
              </a:solidFill>
              <a:latin typeface="FreesiaUPC" pitchFamily="34" charset="-34"/>
              <a:cs typeface="FreesiaUPC" pitchFamily="34" charset="-34"/>
            </a:endParaRPr>
          </a:p>
        </p:txBody>
      </p:sp>
      <p:sp>
        <p:nvSpPr>
          <p:cNvPr id="39" name="TextBox 38"/>
          <p:cNvSpPr txBox="1"/>
          <p:nvPr/>
        </p:nvSpPr>
        <p:spPr>
          <a:xfrm>
            <a:off x="7594602" y="766116"/>
            <a:ext cx="1676400" cy="419346"/>
          </a:xfrm>
          <a:prstGeom prst="rect">
            <a:avLst/>
          </a:prstGeom>
          <a:noFill/>
        </p:spPr>
        <p:txBody>
          <a:bodyPr wrap="square" rtlCol="0">
            <a:spAutoFit/>
          </a:bodyPr>
          <a:lstStyle/>
          <a:p>
            <a:pPr algn="ctr">
              <a:lnSpc>
                <a:spcPts val="1200"/>
              </a:lnSpc>
            </a:pPr>
            <a:r>
              <a:rPr lang="en-US" sz="1500" b="1" dirty="0" smtClean="0">
                <a:solidFill>
                  <a:prstClr val="black"/>
                </a:solidFill>
                <a:latin typeface="FreesiaUPC" pitchFamily="34" charset="-34"/>
                <a:cs typeface="FreesiaUPC" pitchFamily="34" charset="-34"/>
              </a:rPr>
              <a:t>ICT </a:t>
            </a:r>
            <a:r>
              <a:rPr lang="th-TH" sz="1500" b="1" dirty="0" smtClean="0">
                <a:solidFill>
                  <a:prstClr val="black"/>
                </a:solidFill>
                <a:latin typeface="FreesiaUPC" pitchFamily="34" charset="-34"/>
                <a:cs typeface="FreesiaUPC" pitchFamily="34" charset="-34"/>
              </a:rPr>
              <a:t>เพื่อการศึกษาและ</a:t>
            </a:r>
            <a:br>
              <a:rPr lang="th-TH" sz="1500" b="1" dirty="0" smtClean="0">
                <a:solidFill>
                  <a:prstClr val="black"/>
                </a:solidFill>
                <a:latin typeface="FreesiaUPC" pitchFamily="34" charset="-34"/>
                <a:cs typeface="FreesiaUPC" pitchFamily="34" charset="-34"/>
              </a:rPr>
            </a:br>
            <a:r>
              <a:rPr lang="th-TH" sz="1500" b="1" dirty="0" smtClean="0">
                <a:solidFill>
                  <a:prstClr val="black"/>
                </a:solidFill>
                <a:latin typeface="FreesiaUPC" pitchFamily="34" charset="-34"/>
                <a:cs typeface="FreesiaUPC" pitchFamily="34" charset="-34"/>
              </a:rPr>
              <a:t>การกำหนดนโยบาย</a:t>
            </a:r>
            <a:endParaRPr lang="en-AU" sz="1500" b="1" dirty="0">
              <a:solidFill>
                <a:prstClr val="black"/>
              </a:solidFill>
              <a:latin typeface="FreesiaUPC" pitchFamily="34" charset="-34"/>
              <a:cs typeface="FreesiaUPC" pitchFamily="34" charset="-34"/>
            </a:endParaRPr>
          </a:p>
        </p:txBody>
      </p:sp>
      <p:pic>
        <p:nvPicPr>
          <p:cNvPr id="1032" name="Picture 8" descr="C:\Users\KMITK\Pictures\Saved Pictures\economic-show0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2467" y="1152808"/>
            <a:ext cx="708242" cy="701392"/>
          </a:xfrm>
          <a:prstGeom prst="ellipse">
            <a:avLst/>
          </a:prstGeom>
          <a:ln w="22225" cap="rnd">
            <a:solidFill>
              <a:srgbClr val="E75927"/>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9" name="Group 47"/>
          <p:cNvGrpSpPr/>
          <p:nvPr/>
        </p:nvGrpSpPr>
        <p:grpSpPr>
          <a:xfrm>
            <a:off x="10633" y="4677252"/>
            <a:ext cx="9126000" cy="466266"/>
            <a:chOff x="0" y="4677234"/>
            <a:chExt cx="9144005" cy="466266"/>
          </a:xfrm>
        </p:grpSpPr>
        <p:grpSp>
          <p:nvGrpSpPr>
            <p:cNvPr id="20" name="Group 48"/>
            <p:cNvGrpSpPr/>
            <p:nvPr/>
          </p:nvGrpSpPr>
          <p:grpSpPr>
            <a:xfrm>
              <a:off x="323528" y="4677234"/>
              <a:ext cx="1622642" cy="384554"/>
              <a:chOff x="0" y="6127204"/>
              <a:chExt cx="1451124" cy="360040"/>
            </a:xfrm>
            <a:solidFill>
              <a:schemeClr val="accent6">
                <a:lumMod val="60000"/>
                <a:lumOff val="40000"/>
              </a:schemeClr>
            </a:solidFill>
          </p:grpSpPr>
          <p:sp>
            <p:nvSpPr>
              <p:cNvPr id="43" name="Right Triangle 42"/>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4" name="Rectangle 43"/>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1" name="Group 49"/>
            <p:cNvGrpSpPr/>
            <p:nvPr/>
          </p:nvGrpSpPr>
          <p:grpSpPr>
            <a:xfrm>
              <a:off x="161026" y="4677234"/>
              <a:ext cx="1622642" cy="384554"/>
              <a:chOff x="0" y="6127204"/>
              <a:chExt cx="1451124" cy="360040"/>
            </a:xfrm>
            <a:solidFill>
              <a:srgbClr val="FF9147"/>
            </a:solidFill>
          </p:grpSpPr>
          <p:sp>
            <p:nvSpPr>
              <p:cNvPr id="41" name="Right Triangle 40"/>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2" name="Rectangle 41"/>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22" name="Rectangle 2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TextBox 22"/>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24" name="Group 52"/>
            <p:cNvGrpSpPr/>
            <p:nvPr/>
          </p:nvGrpSpPr>
          <p:grpSpPr>
            <a:xfrm>
              <a:off x="0" y="4677984"/>
              <a:ext cx="1622642" cy="384554"/>
              <a:chOff x="0" y="6127204"/>
              <a:chExt cx="1451124" cy="360040"/>
            </a:xfrm>
          </p:grpSpPr>
          <p:sp>
            <p:nvSpPr>
              <p:cNvPr id="31" name="Right Triangle 30"/>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0" name="Rectangle 39"/>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27" name="Picture 2" descr="D:\KMITL_KAMOL\Projects\OSM\KMITL_LOGO.gif"/>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2810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สี่เหลี่ยมผืนผ้า 190"/>
          <p:cNvSpPr/>
          <p:nvPr/>
        </p:nvSpPr>
        <p:spPr>
          <a:xfrm>
            <a:off x="406139" y="3181350"/>
            <a:ext cx="2768861" cy="18118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92" name="สี่เหลี่ยมผืนผ้า 191"/>
          <p:cNvSpPr/>
          <p:nvPr/>
        </p:nvSpPr>
        <p:spPr>
          <a:xfrm>
            <a:off x="6417476" y="3181350"/>
            <a:ext cx="2650324" cy="18118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90" name="สี่เหลี่ยมผืนผ้า 189"/>
          <p:cNvSpPr/>
          <p:nvPr/>
        </p:nvSpPr>
        <p:spPr>
          <a:xfrm>
            <a:off x="3477682" y="751423"/>
            <a:ext cx="2575982" cy="20341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89" name="สี่เหลี่ยมผืนผ้า 188"/>
          <p:cNvSpPr/>
          <p:nvPr/>
        </p:nvSpPr>
        <p:spPr>
          <a:xfrm>
            <a:off x="6400800" y="696381"/>
            <a:ext cx="2667000" cy="20891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88" name="สี่เหลี่ยมผืนผ้า 187"/>
          <p:cNvSpPr/>
          <p:nvPr/>
        </p:nvSpPr>
        <p:spPr>
          <a:xfrm>
            <a:off x="3462599" y="3181350"/>
            <a:ext cx="2591065" cy="18118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 name="สี่เหลี่ยมผืนผ้า 10"/>
          <p:cNvSpPr/>
          <p:nvPr/>
        </p:nvSpPr>
        <p:spPr>
          <a:xfrm>
            <a:off x="381000" y="753534"/>
            <a:ext cx="2798233" cy="22690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83" name="วงรี 182"/>
          <p:cNvSpPr/>
          <p:nvPr/>
        </p:nvSpPr>
        <p:spPr>
          <a:xfrm>
            <a:off x="3100914" y="565547"/>
            <a:ext cx="457200" cy="428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FreesiaUPC" pitchFamily="34" charset="-34"/>
                <a:cs typeface="FreesiaUPC" pitchFamily="34" charset="-34"/>
              </a:rPr>
              <a:t>2</a:t>
            </a:r>
            <a:endParaRPr lang="th-TH" sz="4000" b="1" dirty="0">
              <a:solidFill>
                <a:srgbClr val="C00000"/>
              </a:solidFill>
              <a:latin typeface="FreesiaUPC" pitchFamily="34" charset="-34"/>
              <a:cs typeface="FreesiaUPC" pitchFamily="34" charset="-34"/>
            </a:endParaRPr>
          </a:p>
        </p:txBody>
      </p:sp>
      <p:sp>
        <p:nvSpPr>
          <p:cNvPr id="184" name="วงรี 183"/>
          <p:cNvSpPr/>
          <p:nvPr/>
        </p:nvSpPr>
        <p:spPr>
          <a:xfrm>
            <a:off x="88904" y="3080133"/>
            <a:ext cx="457200" cy="428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FreesiaUPC" pitchFamily="34" charset="-34"/>
                <a:cs typeface="FreesiaUPC" pitchFamily="34" charset="-34"/>
              </a:rPr>
              <a:t>4</a:t>
            </a:r>
            <a:endParaRPr lang="th-TH" sz="4000" b="1" dirty="0">
              <a:solidFill>
                <a:srgbClr val="C00000"/>
              </a:solidFill>
              <a:latin typeface="FreesiaUPC" pitchFamily="34" charset="-34"/>
              <a:cs typeface="FreesiaUPC" pitchFamily="34" charset="-34"/>
            </a:endParaRPr>
          </a:p>
        </p:txBody>
      </p:sp>
      <p:sp>
        <p:nvSpPr>
          <p:cNvPr id="185" name="วงรี 184"/>
          <p:cNvSpPr/>
          <p:nvPr/>
        </p:nvSpPr>
        <p:spPr>
          <a:xfrm>
            <a:off x="6032499" y="557081"/>
            <a:ext cx="457200" cy="428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FreesiaUPC" pitchFamily="34" charset="-34"/>
                <a:cs typeface="FreesiaUPC" pitchFamily="34" charset="-34"/>
              </a:rPr>
              <a:t>3</a:t>
            </a:r>
            <a:endParaRPr lang="th-TH" sz="4000" b="1" dirty="0">
              <a:solidFill>
                <a:srgbClr val="C00000"/>
              </a:solidFill>
              <a:latin typeface="FreesiaUPC" pitchFamily="34" charset="-34"/>
              <a:cs typeface="FreesiaUPC" pitchFamily="34" charset="-34"/>
            </a:endParaRPr>
          </a:p>
        </p:txBody>
      </p:sp>
      <p:sp>
        <p:nvSpPr>
          <p:cNvPr id="186" name="วงรี 185"/>
          <p:cNvSpPr/>
          <p:nvPr/>
        </p:nvSpPr>
        <p:spPr>
          <a:xfrm>
            <a:off x="3103047" y="3063201"/>
            <a:ext cx="457200" cy="428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FreesiaUPC" pitchFamily="34" charset="-34"/>
                <a:cs typeface="FreesiaUPC" pitchFamily="34" charset="-34"/>
              </a:rPr>
              <a:t>5</a:t>
            </a:r>
            <a:endParaRPr lang="th-TH" sz="4000" b="1" dirty="0">
              <a:solidFill>
                <a:srgbClr val="C00000"/>
              </a:solidFill>
              <a:latin typeface="FreesiaUPC" pitchFamily="34" charset="-34"/>
              <a:cs typeface="FreesiaUPC" pitchFamily="34" charset="-34"/>
            </a:endParaRPr>
          </a:p>
        </p:txBody>
      </p:sp>
      <p:sp>
        <p:nvSpPr>
          <p:cNvPr id="187" name="วงรี 186"/>
          <p:cNvSpPr/>
          <p:nvPr/>
        </p:nvSpPr>
        <p:spPr>
          <a:xfrm>
            <a:off x="6019800" y="3071244"/>
            <a:ext cx="457200" cy="428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FreesiaUPC" pitchFamily="34" charset="-34"/>
                <a:cs typeface="FreesiaUPC" pitchFamily="34" charset="-34"/>
              </a:rPr>
              <a:t>6</a:t>
            </a:r>
            <a:endParaRPr lang="th-TH" sz="4000" b="1" dirty="0">
              <a:solidFill>
                <a:srgbClr val="C00000"/>
              </a:solidFill>
              <a:latin typeface="FreesiaUPC" pitchFamily="34" charset="-34"/>
              <a:cs typeface="FreesiaUPC" pitchFamily="34" charset="-34"/>
            </a:endParaRPr>
          </a:p>
        </p:txBody>
      </p:sp>
      <p:sp>
        <p:nvSpPr>
          <p:cNvPr id="10" name="วงรี 9"/>
          <p:cNvSpPr/>
          <p:nvPr/>
        </p:nvSpPr>
        <p:spPr>
          <a:xfrm>
            <a:off x="76200" y="594783"/>
            <a:ext cx="457200" cy="4288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FreesiaUPC" pitchFamily="34" charset="-34"/>
                <a:cs typeface="FreesiaUPC" pitchFamily="34" charset="-34"/>
              </a:rPr>
              <a:t>1</a:t>
            </a:r>
            <a:endParaRPr lang="th-TH" sz="4000" b="1" dirty="0">
              <a:solidFill>
                <a:srgbClr val="C00000"/>
              </a:solidFill>
              <a:latin typeface="FreesiaUPC" pitchFamily="34" charset="-34"/>
              <a:cs typeface="FreesiaUPC" pitchFamily="34" charset="-34"/>
            </a:endParaRPr>
          </a:p>
        </p:txBody>
      </p:sp>
      <p:cxnSp>
        <p:nvCxnSpPr>
          <p:cNvPr id="48" name="Straight Connector 5"/>
          <p:cNvCxnSpPr/>
          <p:nvPr/>
        </p:nvCxnSpPr>
        <p:spPr>
          <a:xfrm>
            <a:off x="202376" y="498386"/>
            <a:ext cx="4428000" cy="58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06347" y="-28828"/>
            <a:ext cx="4618053" cy="533400"/>
          </a:xfrm>
          <a:prstGeom prst="rect">
            <a:avLst/>
          </a:prstGeom>
          <a:noFill/>
        </p:spPr>
        <p:txBody>
          <a:bodyPr wrap="none" rtlCol="0">
            <a:noAutofit/>
          </a:bodyPr>
          <a:lstStyle/>
          <a:p>
            <a:pPr>
              <a:lnSpc>
                <a:spcPts val="4300"/>
              </a:lnSpc>
            </a:pPr>
            <a:r>
              <a:rPr lang="en-US" sz="4400" b="1" dirty="0" smtClean="0">
                <a:solidFill>
                  <a:srgbClr val="C00000"/>
                </a:solidFill>
                <a:latin typeface="FreesiaUPC" panose="020B0604020202020204" pitchFamily="34" charset="-34"/>
                <a:cs typeface="FreesiaUPC" panose="020B0604020202020204" pitchFamily="34" charset="-34"/>
              </a:rPr>
              <a:t>6 </a:t>
            </a:r>
            <a:r>
              <a:rPr lang="th-TH" sz="4400" b="1" dirty="0" smtClean="0">
                <a:solidFill>
                  <a:srgbClr val="C00000"/>
                </a:solidFill>
                <a:latin typeface="FreesiaUPC" panose="020B0604020202020204" pitchFamily="34" charset="-34"/>
                <a:cs typeface="FreesiaUPC" panose="020B0604020202020204" pitchFamily="34" charset="-34"/>
              </a:rPr>
              <a:t>ป</a:t>
            </a:r>
            <a:r>
              <a:rPr lang="th-TH" sz="3200" b="1" dirty="0" smtClean="0">
                <a:solidFill>
                  <a:srgbClr val="C00000"/>
                </a:solidFill>
                <a:latin typeface="FreesiaUPC" panose="020B0604020202020204" pitchFamily="34" charset="-34"/>
                <a:cs typeface="FreesiaUPC" panose="020B0604020202020204" pitchFamily="34" charset="-34"/>
              </a:rPr>
              <a:t>ระเด็น</a:t>
            </a:r>
            <a:r>
              <a:rPr lang="th-TH" sz="3200" b="1" dirty="0" smtClean="0">
                <a:solidFill>
                  <a:prstClr val="black"/>
                </a:solidFill>
                <a:latin typeface="FreesiaUPC" panose="020B0604020202020204" pitchFamily="34" charset="-34"/>
                <a:cs typeface="FreesiaUPC" panose="020B0604020202020204" pitchFamily="34" charset="-34"/>
              </a:rPr>
              <a:t>ปัญหาของการศึกษาไทย</a:t>
            </a:r>
            <a:endParaRPr lang="th-TH" sz="3600" b="1" dirty="0" smtClean="0">
              <a:solidFill>
                <a:prstClr val="black"/>
              </a:solidFill>
              <a:latin typeface="FreesiaUPC" panose="020B0604020202020204" pitchFamily="34" charset="-34"/>
              <a:cs typeface="FreesiaUPC" panose="020B0604020202020204" pitchFamily="34" charset="-34"/>
            </a:endParaRPr>
          </a:p>
        </p:txBody>
      </p:sp>
      <p:sp>
        <p:nvSpPr>
          <p:cNvPr id="63" name="Text Box 15"/>
          <p:cNvSpPr txBox="1">
            <a:spLocks noChangeArrowheads="1"/>
          </p:cNvSpPr>
          <p:nvPr/>
        </p:nvSpPr>
        <p:spPr bwMode="auto">
          <a:xfrm>
            <a:off x="439734" y="819150"/>
            <a:ext cx="2925765"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ts val="1800"/>
              </a:lnSpc>
              <a:spcBef>
                <a:spcPct val="0"/>
              </a:spcBef>
              <a:spcAft>
                <a:spcPts val="600"/>
              </a:spcAft>
            </a:pPr>
            <a:r>
              <a:rPr lang="th-TH" sz="3200" b="1" dirty="0" smtClean="0">
                <a:solidFill>
                  <a:srgbClr val="C00000"/>
                </a:solidFill>
                <a:latin typeface="FreesiaUPC" panose="020B0604020202020204" pitchFamily="34" charset="-34"/>
                <a:ea typeface="Angsana New" pitchFamily="18" charset="-34"/>
                <a:cs typeface="FreesiaUPC" panose="020B0604020202020204" pitchFamily="34" charset="-34"/>
              </a:rPr>
              <a:t>ห</a:t>
            </a: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ลักสูตร</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และกระบวนการ</a:t>
            </a: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เรียนรู้</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ขาดระเบียบ</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วินัย</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เด็กไม่มีความสุขกับการ</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เรียน</a:t>
            </a:r>
            <a:r>
              <a:rPr lang="en-US"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 </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เครียด</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ผลสัมฤทธิ์</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ต่ำ</a:t>
            </a:r>
            <a:r>
              <a:rPr lang="en-US"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 </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เด็ก</a:t>
            </a: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เรียน</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เยอะ</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เนื้อหาไม่สอดคล้องกับบริบทของสังคมที่</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เปลี่ยนแปลง</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กระบวนการเรียนรู้ไม่พัฒนาทักษะเด็ก</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การเรียน</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ภาษาอังกฤษขาดมาตรฐาน</a:t>
            </a:r>
            <a:endParaRPr lang="th-TH" b="1" dirty="0" smtClean="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a:p>
            <a:pPr marL="285750" indent="-285750" fontAlgn="base">
              <a:lnSpc>
                <a:spcPts val="1200"/>
              </a:lnSpc>
              <a:spcBef>
                <a:spcPct val="0"/>
              </a:spcBef>
              <a:spcAft>
                <a:spcPts val="600"/>
              </a:spcAft>
              <a:buFont typeface="Arial" pitchFamily="34" charset="0"/>
              <a:buChar char="•"/>
            </a:pPr>
            <a:endParaRPr lang="th-TH" b="1" dirty="0" smtClean="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a:p>
            <a:pPr marL="285750" indent="-285750" fontAlgn="base">
              <a:lnSpc>
                <a:spcPts val="1200"/>
              </a:lnSpc>
              <a:spcBef>
                <a:spcPct val="0"/>
              </a:spcBef>
              <a:spcAft>
                <a:spcPts val="600"/>
              </a:spcAft>
              <a:buFont typeface="Arial" pitchFamily="34" charset="0"/>
              <a:buChar char="•"/>
            </a:pPr>
            <a:endParaRPr lang="th-TH" b="1" dirty="0" smtClean="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a:p>
            <a:pPr fontAlgn="base">
              <a:lnSpc>
                <a:spcPts val="1200"/>
              </a:lnSpc>
              <a:spcBef>
                <a:spcPct val="0"/>
              </a:spcBef>
              <a:spcAft>
                <a:spcPts val="600"/>
              </a:spcAft>
            </a:pPr>
            <a:endParaRPr lang="th-TH" b="1" dirty="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p:txBody>
      </p:sp>
      <p:sp>
        <p:nvSpPr>
          <p:cNvPr id="120" name="Text Box 15"/>
          <p:cNvSpPr txBox="1">
            <a:spLocks noChangeArrowheads="1"/>
          </p:cNvSpPr>
          <p:nvPr/>
        </p:nvSpPr>
        <p:spPr bwMode="auto">
          <a:xfrm>
            <a:off x="3464970" y="781054"/>
            <a:ext cx="2725765"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ts val="1800"/>
              </a:lnSpc>
              <a:spcBef>
                <a:spcPct val="0"/>
              </a:spcBef>
              <a:spcAft>
                <a:spcPts val="600"/>
              </a:spcAft>
            </a:pPr>
            <a:r>
              <a:rPr lang="th-TH" sz="3200" b="1" dirty="0">
                <a:solidFill>
                  <a:srgbClr val="C00000"/>
                </a:solidFill>
                <a:latin typeface="FreesiaUPC" panose="020B0604020202020204" pitchFamily="34" charset="-34"/>
                <a:ea typeface="Angsana New" pitchFamily="18" charset="-34"/>
                <a:cs typeface="FreesiaUPC" panose="020B0604020202020204" pitchFamily="34" charset="-34"/>
              </a:rPr>
              <a:t>ก</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าร</a:t>
            </a: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ประเมินและการ</a:t>
            </a:r>
            <a:b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b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พัฒนามาตรฐานการศึกษา</a:t>
            </a:r>
            <a:endParaRPr lang="th-TH" sz="2400" b="1" dirty="0">
              <a:solidFill>
                <a:srgbClr val="C00000"/>
              </a:solidFill>
              <a:latin typeface="FreesiaUPC" panose="020B0604020202020204" pitchFamily="34" charset="-34"/>
              <a:ea typeface="Angsana New" pitchFamily="18" charset="-34"/>
              <a:cs typeface="FreesiaUPC" panose="020B0604020202020204" pitchFamily="34" charset="-34"/>
            </a:endParaRP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การประเมินครู</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การประเมินสถานศึกษา</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ระบบการศึกษาต่อในแต่ละระดับ</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ประเมินผลสัมฤทธิ์ของผู้เรียน</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ระบบการนิเทศ </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ติดตาม</a:t>
            </a:r>
            <a:endParaRPr lang="th-TH" b="1" dirty="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p:txBody>
      </p:sp>
      <p:sp>
        <p:nvSpPr>
          <p:cNvPr id="130" name="Text Box 15"/>
          <p:cNvSpPr txBox="1">
            <a:spLocks noChangeArrowheads="1"/>
          </p:cNvSpPr>
          <p:nvPr/>
        </p:nvSpPr>
        <p:spPr bwMode="auto">
          <a:xfrm>
            <a:off x="451905" y="3219446"/>
            <a:ext cx="2913594" cy="1638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ts val="1800"/>
              </a:lnSpc>
              <a:spcBef>
                <a:spcPct val="0"/>
              </a:spcBef>
              <a:spcAft>
                <a:spcPts val="600"/>
              </a:spcAft>
            </a:pPr>
            <a:r>
              <a:rPr lang="th-TH" sz="3200" b="1" dirty="0">
                <a:solidFill>
                  <a:srgbClr val="C00000"/>
                </a:solidFill>
                <a:latin typeface="FreesiaUPC" panose="020B0604020202020204" pitchFamily="34" charset="-34"/>
                <a:ea typeface="Angsana New" pitchFamily="18" charset="-34"/>
                <a:cs typeface="FreesiaUPC" panose="020B0604020202020204" pitchFamily="34" charset="-34"/>
              </a:rPr>
              <a:t>ก</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ารบริหารจัดการ</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ขาด</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การบูร</a:t>
            </a:r>
            <a:r>
              <a:rPr lang="th-TH" sz="1600" b="1" dirty="0" err="1">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ณา</a:t>
            </a: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การกระจายอำนาจ</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การกำกับดูแลขาดประสิทธิภาพ</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ระบบ</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งบประมาณที่</a:t>
            </a: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ไม่สอดคล้องต่อการ</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ดำเนินงาน</a:t>
            </a:r>
            <a:endParaRPr lang="th-TH" b="1" dirty="0" smtClean="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a:p>
            <a:pPr fontAlgn="base">
              <a:lnSpc>
                <a:spcPts val="1200"/>
              </a:lnSpc>
              <a:spcBef>
                <a:spcPct val="0"/>
              </a:spcBef>
              <a:spcAft>
                <a:spcPts val="600"/>
              </a:spcAft>
            </a:pPr>
            <a:endParaRPr lang="th-TH" b="1" dirty="0">
              <a:solidFill>
                <a:srgbClr val="F79646">
                  <a:lumMod val="75000"/>
                </a:srgbClr>
              </a:solidFill>
              <a:latin typeface="FreesiaUPC" panose="020B0604020202020204" pitchFamily="34" charset="-34"/>
              <a:ea typeface="Angsana New" pitchFamily="18" charset="-34"/>
              <a:cs typeface="FreesiaUPC" panose="020B0604020202020204" pitchFamily="34" charset="-34"/>
            </a:endParaRPr>
          </a:p>
        </p:txBody>
      </p:sp>
      <p:sp>
        <p:nvSpPr>
          <p:cNvPr id="141" name="Text Box 15"/>
          <p:cNvSpPr txBox="1">
            <a:spLocks noChangeArrowheads="1"/>
          </p:cNvSpPr>
          <p:nvPr/>
        </p:nvSpPr>
        <p:spPr bwMode="auto">
          <a:xfrm>
            <a:off x="3477682" y="3294572"/>
            <a:ext cx="2713053" cy="15977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ts val="1800"/>
              </a:lnSpc>
              <a:spcBef>
                <a:spcPct val="0"/>
              </a:spcBef>
              <a:spcAft>
                <a:spcPts val="600"/>
              </a:spcAft>
            </a:pPr>
            <a:r>
              <a:rPr lang="en-US" sz="3200" b="1" dirty="0">
                <a:solidFill>
                  <a:srgbClr val="C00000"/>
                </a:solidFill>
                <a:latin typeface="FreesiaUPC" panose="020B0604020202020204" pitchFamily="34" charset="-34"/>
                <a:ea typeface="Angsana New" pitchFamily="18" charset="-34"/>
                <a:cs typeface="FreesiaUPC" panose="020B0604020202020204" pitchFamily="34" charset="-34"/>
              </a:rPr>
              <a:t>ICT</a:t>
            </a:r>
            <a:r>
              <a:rPr lang="en-US" sz="2400" b="1" dirty="0">
                <a:solidFill>
                  <a:srgbClr val="C00000"/>
                </a:solidFill>
                <a:latin typeface="FreesiaUPC" panose="020B0604020202020204" pitchFamily="34" charset="-34"/>
                <a:ea typeface="Angsana New" pitchFamily="18" charset="-34"/>
                <a:cs typeface="FreesiaUPC" panose="020B0604020202020204" pitchFamily="34" charset="-34"/>
              </a:rPr>
              <a:t> </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เพื่อการศึกษา</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ขาดความเสถียร</a:t>
            </a:r>
          </a:p>
          <a:p>
            <a:pPr marL="177800" indent="-177800" fontAlgn="base">
              <a:lnSpc>
                <a:spcPts val="1400"/>
              </a:lnSpc>
              <a:spcBef>
                <a:spcPct val="0"/>
              </a:spcBef>
              <a:spcAft>
                <a:spcPts val="600"/>
              </a:spcAft>
              <a:buFont typeface="Arial" pitchFamily="34" charset="0"/>
              <a:buChar char="•"/>
            </a:pP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ไม่</a:t>
            </a: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ทันสมัย</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ไม่ได้นำข้อมูลมาใช้ในการตัดสินใจ</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ผลิตแต่ไม่เผยแพร่และนำไปใช้</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ไม่</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ทั่วถึง</a:t>
            </a:r>
            <a:r>
              <a:rPr lang="en-US"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 </a:t>
            </a:r>
            <a:r>
              <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ทับซ้อน</a:t>
            </a:r>
            <a:r>
              <a:rPr lang="en-US"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rPr>
              <a:t>/ </a:t>
            </a:r>
            <a:r>
              <a:rPr lang="th-TH" sz="1600" b="1" dirty="0" smtClean="0">
                <a:solidFill>
                  <a:prstClr val="black">
                    <a:lumMod val="85000"/>
                    <a:lumOff val="15000"/>
                  </a:prstClr>
                </a:solidFill>
                <a:latin typeface="FreesiaUPC" pitchFamily="34" charset="-34"/>
                <a:cs typeface="FreesiaUPC" pitchFamily="34" charset="-34"/>
              </a:rPr>
              <a:t>ขาด</a:t>
            </a:r>
            <a:r>
              <a:rPr lang="th-TH" sz="1600" b="1" dirty="0">
                <a:solidFill>
                  <a:prstClr val="black">
                    <a:lumMod val="85000"/>
                    <a:lumOff val="15000"/>
                  </a:prstClr>
                </a:solidFill>
                <a:latin typeface="FreesiaUPC" pitchFamily="34" charset="-34"/>
                <a:cs typeface="FreesiaUPC" pitchFamily="34" charset="-34"/>
              </a:rPr>
              <a:t>การบูร</a:t>
            </a:r>
            <a:r>
              <a:rPr lang="th-TH" sz="1600" b="1" dirty="0" err="1">
                <a:solidFill>
                  <a:prstClr val="black">
                    <a:lumMod val="85000"/>
                    <a:lumOff val="15000"/>
                  </a:prstClr>
                </a:solidFill>
                <a:latin typeface="FreesiaUPC" pitchFamily="34" charset="-34"/>
                <a:cs typeface="FreesiaUPC" pitchFamily="34" charset="-34"/>
              </a:rPr>
              <a:t>ณา</a:t>
            </a:r>
            <a:r>
              <a:rPr lang="th-TH" sz="1600" b="1" dirty="0" smtClean="0">
                <a:solidFill>
                  <a:prstClr val="black">
                    <a:lumMod val="85000"/>
                    <a:lumOff val="15000"/>
                  </a:prstClr>
                </a:solidFill>
                <a:latin typeface="FreesiaUPC" pitchFamily="34" charset="-34"/>
                <a:cs typeface="FreesiaUPC" pitchFamily="34" charset="-34"/>
              </a:rPr>
              <a:t>การ</a:t>
            </a:r>
            <a:endParaRPr lang="th-TH" sz="1600" b="1" dirty="0" smtClean="0">
              <a:solidFill>
                <a:prstClr val="black">
                  <a:lumMod val="85000"/>
                  <a:lumOff val="15000"/>
                </a:prstClr>
              </a:solidFill>
              <a:latin typeface="FreesiaUPC" panose="020B0604020202020204" pitchFamily="34" charset="-34"/>
              <a:ea typeface="Angsana New" pitchFamily="18" charset="-34"/>
              <a:cs typeface="FreesiaUPC" panose="020B0604020202020204" pitchFamily="34" charset="-34"/>
            </a:endParaRPr>
          </a:p>
        </p:txBody>
      </p:sp>
      <p:sp>
        <p:nvSpPr>
          <p:cNvPr id="158" name="Text Box 15"/>
          <p:cNvSpPr txBox="1">
            <a:spLocks noChangeArrowheads="1"/>
          </p:cNvSpPr>
          <p:nvPr/>
        </p:nvSpPr>
        <p:spPr bwMode="auto">
          <a:xfrm>
            <a:off x="6445779" y="771520"/>
            <a:ext cx="2709863"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ts val="1800"/>
              </a:lnSpc>
              <a:spcBef>
                <a:spcPct val="0"/>
              </a:spcBef>
              <a:spcAft>
                <a:spcPts val="600"/>
              </a:spcAft>
            </a:pPr>
            <a:r>
              <a:rPr lang="th-TH" sz="3200" b="1" dirty="0">
                <a:solidFill>
                  <a:srgbClr val="C00000"/>
                </a:solidFill>
                <a:latin typeface="FreesiaUPC" panose="020B0604020202020204" pitchFamily="34" charset="-34"/>
                <a:ea typeface="Angsana New" pitchFamily="18" charset="-34"/>
                <a:cs typeface="FreesiaUPC" panose="020B0604020202020204" pitchFamily="34" charset="-34"/>
              </a:rPr>
              <a:t>ก</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ารผลิต พัฒนา</a:t>
            </a: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กำลังคน</a:t>
            </a:r>
            <a:b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b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และ</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งานวิจัย </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ขาดกำลังแรงงานสายวิชาชีพ</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งานวิจัยไม่สามารถนำไปใช้งานได้จริง</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มาตรฐาน</a:t>
            </a:r>
            <a:r>
              <a:rPr lang="th-TH" sz="1600" b="1" dirty="0" smtClean="0">
                <a:solidFill>
                  <a:prstClr val="black">
                    <a:lumMod val="85000"/>
                    <a:lumOff val="15000"/>
                  </a:prstClr>
                </a:solidFill>
                <a:latin typeface="FreesiaUPC" pitchFamily="34" charset="-34"/>
                <a:ea typeface="Angsana New" pitchFamily="18" charset="-34"/>
                <a:cs typeface="FreesiaUPC" panose="020B0604020202020204" pitchFamily="34" charset="-34"/>
              </a:rPr>
              <a:t>ฝีมือยัง</a:t>
            </a: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ไม่เป็นที่ยอมรับจากสถานประกอบการ</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การผลิต</a:t>
            </a:r>
            <a:r>
              <a:rPr lang="th-TH" sz="1600" b="1" dirty="0" smtClean="0">
                <a:solidFill>
                  <a:prstClr val="black">
                    <a:lumMod val="85000"/>
                    <a:lumOff val="15000"/>
                  </a:prstClr>
                </a:solidFill>
                <a:latin typeface="FreesiaUPC" pitchFamily="34" charset="-34"/>
                <a:ea typeface="Angsana New" pitchFamily="18" charset="-34"/>
                <a:cs typeface="FreesiaUPC" panose="020B0604020202020204" pitchFamily="34" charset="-34"/>
              </a:rPr>
              <a:t>บัณฑิตใน</a:t>
            </a: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สาขาวิชาที่ไม่เป็นไปตามความต้องการของ</a:t>
            </a:r>
            <a:r>
              <a:rPr lang="th-TH" sz="1600" b="1" dirty="0" smtClean="0">
                <a:solidFill>
                  <a:prstClr val="black">
                    <a:lumMod val="85000"/>
                    <a:lumOff val="15000"/>
                  </a:prstClr>
                </a:solidFill>
                <a:latin typeface="FreesiaUPC" pitchFamily="34" charset="-34"/>
                <a:ea typeface="Angsana New" pitchFamily="18" charset="-34"/>
                <a:cs typeface="FreesiaUPC" panose="020B0604020202020204" pitchFamily="34" charset="-34"/>
              </a:rPr>
              <a:t>ประเทศ</a:t>
            </a:r>
            <a:endPar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endParaRPr>
          </a:p>
        </p:txBody>
      </p:sp>
      <p:sp>
        <p:nvSpPr>
          <p:cNvPr id="172" name="Text Box 15"/>
          <p:cNvSpPr txBox="1">
            <a:spLocks noChangeArrowheads="1"/>
          </p:cNvSpPr>
          <p:nvPr/>
        </p:nvSpPr>
        <p:spPr bwMode="auto">
          <a:xfrm>
            <a:off x="6460852" y="3295646"/>
            <a:ext cx="2685265"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lnSpc>
                <a:spcPts val="1800"/>
              </a:lnSpc>
              <a:spcBef>
                <a:spcPct val="0"/>
              </a:spcBef>
              <a:spcAft>
                <a:spcPts val="600"/>
              </a:spcAft>
            </a:pPr>
            <a:r>
              <a:rPr lang="th-TH" sz="3200" b="1" dirty="0">
                <a:solidFill>
                  <a:srgbClr val="C00000"/>
                </a:solidFill>
                <a:latin typeface="FreesiaUPC" panose="020B0604020202020204" pitchFamily="34" charset="-34"/>
                <a:ea typeface="Angsana New" pitchFamily="18" charset="-34"/>
                <a:cs typeface="FreesiaUPC" panose="020B0604020202020204" pitchFamily="34" charset="-34"/>
              </a:rPr>
              <a:t>ก</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าร</a:t>
            </a:r>
            <a:r>
              <a:rPr lang="th-TH" sz="2400" b="1" dirty="0" smtClean="0">
                <a:solidFill>
                  <a:srgbClr val="C00000"/>
                </a:solidFill>
                <a:latin typeface="FreesiaUPC" panose="020B0604020202020204" pitchFamily="34" charset="-34"/>
                <a:ea typeface="Angsana New" pitchFamily="18" charset="-34"/>
                <a:cs typeface="FreesiaUPC" panose="020B0604020202020204" pitchFamily="34" charset="-34"/>
              </a:rPr>
              <a:t>ผลิตและ</a:t>
            </a:r>
            <a:r>
              <a:rPr lang="th-TH" sz="2400" b="1" dirty="0">
                <a:solidFill>
                  <a:srgbClr val="C00000"/>
                </a:solidFill>
                <a:latin typeface="FreesiaUPC" panose="020B0604020202020204" pitchFamily="34" charset="-34"/>
                <a:ea typeface="Angsana New" pitchFamily="18" charset="-34"/>
                <a:cs typeface="FreesiaUPC" panose="020B0604020202020204" pitchFamily="34" charset="-34"/>
              </a:rPr>
              <a:t>พัฒนาครู</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ภาระงานเยอะ</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ครูไม่ครบ</a:t>
            </a:r>
            <a:r>
              <a:rPr lang="th-TH" sz="1600" b="1" dirty="0" smtClean="0">
                <a:solidFill>
                  <a:prstClr val="black">
                    <a:lumMod val="85000"/>
                    <a:lumOff val="15000"/>
                  </a:prstClr>
                </a:solidFill>
                <a:latin typeface="FreesiaUPC" pitchFamily="34" charset="-34"/>
                <a:ea typeface="Angsana New" pitchFamily="18" charset="-34"/>
                <a:cs typeface="FreesiaUPC" panose="020B0604020202020204" pitchFamily="34" charset="-34"/>
              </a:rPr>
              <a:t>ชั้น</a:t>
            </a:r>
          </a:p>
          <a:p>
            <a:pPr marL="177800" indent="-177800" fontAlgn="base">
              <a:lnSpc>
                <a:spcPts val="1400"/>
              </a:lnSpc>
              <a:spcBef>
                <a:spcPct val="0"/>
              </a:spcBef>
              <a:spcAft>
                <a:spcPts val="600"/>
              </a:spcAft>
              <a:buFont typeface="Arial" pitchFamily="34" charset="0"/>
              <a:buChar char="•"/>
            </a:pPr>
            <a:r>
              <a:rPr lang="th-TH" sz="1600" b="1" dirty="0" smtClean="0">
                <a:solidFill>
                  <a:prstClr val="black">
                    <a:lumMod val="85000"/>
                    <a:lumOff val="15000"/>
                  </a:prstClr>
                </a:solidFill>
                <a:latin typeface="FreesiaUPC" pitchFamily="34" charset="-34"/>
                <a:ea typeface="Angsana New" pitchFamily="18" charset="-34"/>
                <a:cs typeface="FreesiaUPC" panose="020B0604020202020204" pitchFamily="34" charset="-34"/>
              </a:rPr>
              <a:t>สอน</a:t>
            </a: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ไม่ตรงเอก</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ครูขาด</a:t>
            </a:r>
            <a:r>
              <a:rPr lang="th-TH" sz="1600" b="1" dirty="0" smtClean="0">
                <a:solidFill>
                  <a:prstClr val="black">
                    <a:lumMod val="85000"/>
                    <a:lumOff val="15000"/>
                  </a:prstClr>
                </a:solidFill>
                <a:latin typeface="FreesiaUPC" pitchFamily="34" charset="-34"/>
                <a:ea typeface="Angsana New" pitchFamily="18" charset="-34"/>
                <a:cs typeface="FreesiaUPC" panose="020B0604020202020204" pitchFamily="34" charset="-34"/>
              </a:rPr>
              <a:t>ขวัญและ</a:t>
            </a: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กำลังใจ</a:t>
            </a:r>
          </a:p>
          <a:p>
            <a:pPr marL="177800" indent="-177800" fontAlgn="base">
              <a:lnSpc>
                <a:spcPts val="1400"/>
              </a:lnSpc>
              <a:spcBef>
                <a:spcPct val="0"/>
              </a:spcBef>
              <a:spcAft>
                <a:spcPts val="600"/>
              </a:spcAft>
              <a:buFont typeface="Arial" pitchFamily="34" charset="0"/>
              <a:buChar char="•"/>
            </a:pPr>
            <a:r>
              <a:rPr lang="th-TH" sz="1600" b="1" dirty="0">
                <a:solidFill>
                  <a:prstClr val="black">
                    <a:lumMod val="85000"/>
                    <a:lumOff val="15000"/>
                  </a:prstClr>
                </a:solidFill>
                <a:latin typeface="FreesiaUPC" pitchFamily="34" charset="-34"/>
                <a:ea typeface="Angsana New" pitchFamily="18" charset="-34"/>
                <a:cs typeface="FreesiaUPC" panose="020B0604020202020204" pitchFamily="34" charset="-34"/>
              </a:rPr>
              <a:t>ครูไม่เก่ง</a:t>
            </a:r>
          </a:p>
        </p:txBody>
      </p:sp>
      <p:grpSp>
        <p:nvGrpSpPr>
          <p:cNvPr id="22" name="Group 47"/>
          <p:cNvGrpSpPr/>
          <p:nvPr/>
        </p:nvGrpSpPr>
        <p:grpSpPr>
          <a:xfrm>
            <a:off x="10633" y="4677252"/>
            <a:ext cx="9126000" cy="466266"/>
            <a:chOff x="0" y="4677234"/>
            <a:chExt cx="9144005" cy="466266"/>
          </a:xfrm>
        </p:grpSpPr>
        <p:grpSp>
          <p:nvGrpSpPr>
            <p:cNvPr id="23" name="Group 48"/>
            <p:cNvGrpSpPr/>
            <p:nvPr/>
          </p:nvGrpSpPr>
          <p:grpSpPr>
            <a:xfrm>
              <a:off x="323528" y="4677234"/>
              <a:ext cx="1622642" cy="384554"/>
              <a:chOff x="0" y="6127204"/>
              <a:chExt cx="1451124" cy="360040"/>
            </a:xfrm>
            <a:solidFill>
              <a:schemeClr val="accent6">
                <a:lumMod val="60000"/>
                <a:lumOff val="40000"/>
              </a:schemeClr>
            </a:solidFill>
          </p:grpSpPr>
          <p:sp>
            <p:nvSpPr>
              <p:cNvPr id="33" name="Right Triangle 32"/>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4" name="Rectangle 33"/>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4" name="Group 49"/>
            <p:cNvGrpSpPr/>
            <p:nvPr/>
          </p:nvGrpSpPr>
          <p:grpSpPr>
            <a:xfrm>
              <a:off x="161026" y="4677234"/>
              <a:ext cx="1622642" cy="384554"/>
              <a:chOff x="0" y="6127204"/>
              <a:chExt cx="1451124" cy="360040"/>
            </a:xfrm>
            <a:solidFill>
              <a:srgbClr val="FF9147"/>
            </a:solidFill>
          </p:grpSpPr>
          <p:sp>
            <p:nvSpPr>
              <p:cNvPr id="31" name="Right Triangle 30"/>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2" name="Rectangle 31"/>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25" name="Rectangle 24"/>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6" name="TextBox 25"/>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27" name="Group 52"/>
            <p:cNvGrpSpPr/>
            <p:nvPr/>
          </p:nvGrpSpPr>
          <p:grpSpPr>
            <a:xfrm>
              <a:off x="0" y="4677984"/>
              <a:ext cx="1622642" cy="384554"/>
              <a:chOff x="0" y="6127204"/>
              <a:chExt cx="1451124" cy="360040"/>
            </a:xfrm>
          </p:grpSpPr>
          <p:sp>
            <p:nvSpPr>
              <p:cNvPr id="29" name="Right Triangle 28"/>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0" name="Rectangle 29"/>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28"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6008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สี่เหลี่ยมผืนผ้า 17"/>
          <p:cNvSpPr/>
          <p:nvPr/>
        </p:nvSpPr>
        <p:spPr>
          <a:xfrm>
            <a:off x="0" y="4596837"/>
            <a:ext cx="9144000" cy="540060"/>
          </a:xfrm>
          <a:prstGeom prst="rect">
            <a:avLst/>
          </a:prstGeom>
          <a:solidFill>
            <a:srgbClr val="00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00"/>
              </a:solidFill>
            </a:endParaRPr>
          </a:p>
        </p:txBody>
      </p:sp>
      <p:sp>
        <p:nvSpPr>
          <p:cNvPr id="14" name="ชื่อเรื่อง 2"/>
          <p:cNvSpPr txBox="1">
            <a:spLocks/>
          </p:cNvSpPr>
          <p:nvPr/>
        </p:nvSpPr>
        <p:spPr>
          <a:xfrm>
            <a:off x="3000364" y="4527104"/>
            <a:ext cx="1380842" cy="648072"/>
          </a:xfrm>
          <a:prstGeom prst="rect">
            <a:avLst/>
          </a:prstGeom>
          <a:noFill/>
        </p:spPr>
        <p:txBody>
          <a:bodyPr vert="horz" anchor="ctr" anchorCtr="0">
            <a:noAutofit/>
          </a:bodyPr>
          <a:lstStyle/>
          <a:p>
            <a:pPr algn="ctr" eaLnBrk="0" fontAlgn="base" hangingPunct="0">
              <a:lnSpc>
                <a:spcPts val="4600"/>
              </a:lnSpc>
              <a:spcBef>
                <a:spcPct val="0"/>
              </a:spcBef>
              <a:spcAft>
                <a:spcPct val="0"/>
              </a:spcAft>
              <a:tabLst>
                <a:tab pos="5295900" algn="l"/>
              </a:tabLst>
              <a:defRPr/>
            </a:pPr>
            <a:r>
              <a:rPr lang="th-TH" sz="3000" b="1" dirty="0" smtClean="0">
                <a:solidFill>
                  <a:srgbClr val="FFFF00"/>
                </a:solidFill>
                <a:effectLst>
                  <a:outerShdw blurRad="38100" dist="38100" dir="2700000" algn="tl">
                    <a:srgbClr val="000000">
                      <a:alpha val="43137"/>
                    </a:srgbClr>
                  </a:outerShdw>
                </a:effectLst>
                <a:latin typeface="Browallia New" pitchFamily="34" charset="-34"/>
                <a:cs typeface="Browallia New" pitchFamily="34" charset="-34"/>
              </a:rPr>
              <a:t>หลักสูตร</a:t>
            </a:r>
            <a:endParaRPr lang="th-TH" sz="3000" b="1" dirty="0">
              <a:solidFill>
                <a:srgbClr val="FFFF00"/>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16" name="ชื่อเรื่อง 2"/>
          <p:cNvSpPr txBox="1">
            <a:spLocks/>
          </p:cNvSpPr>
          <p:nvPr/>
        </p:nvSpPr>
        <p:spPr>
          <a:xfrm>
            <a:off x="1663748" y="4527104"/>
            <a:ext cx="1336616" cy="648072"/>
          </a:xfrm>
          <a:prstGeom prst="rect">
            <a:avLst/>
          </a:prstGeom>
          <a:noFill/>
        </p:spPr>
        <p:txBody>
          <a:bodyPr vert="horz" anchor="ctr" anchorCtr="0">
            <a:noAutofit/>
          </a:bodyPr>
          <a:lstStyle/>
          <a:p>
            <a:pPr algn="ctr" eaLnBrk="0" fontAlgn="base" hangingPunct="0">
              <a:lnSpc>
                <a:spcPts val="4600"/>
              </a:lnSpc>
              <a:spcBef>
                <a:spcPct val="0"/>
              </a:spcBef>
              <a:spcAft>
                <a:spcPct val="0"/>
              </a:spcAft>
              <a:tabLst>
                <a:tab pos="5295900" algn="l"/>
              </a:tabLst>
              <a:defRPr/>
            </a:pPr>
            <a:r>
              <a:rPr lang="th-TH" sz="3000" b="1" dirty="0" smtClean="0">
                <a:solidFill>
                  <a:srgbClr val="FFFF00"/>
                </a:solidFill>
                <a:effectLst>
                  <a:outerShdw blurRad="38100" dist="38100" dir="2700000" algn="tl">
                    <a:srgbClr val="000000">
                      <a:alpha val="43137"/>
                    </a:srgbClr>
                  </a:outerShdw>
                </a:effectLst>
                <a:latin typeface="Browallia New" pitchFamily="34" charset="-34"/>
                <a:cs typeface="Browallia New" pitchFamily="34" charset="-34"/>
              </a:rPr>
              <a:t>บุคลากร</a:t>
            </a:r>
            <a:endParaRPr lang="th-TH" sz="3000" b="1" dirty="0">
              <a:solidFill>
                <a:srgbClr val="FFFF00"/>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17" name="ชื่อเรื่อง 2"/>
          <p:cNvSpPr txBox="1">
            <a:spLocks/>
          </p:cNvSpPr>
          <p:nvPr/>
        </p:nvSpPr>
        <p:spPr>
          <a:xfrm>
            <a:off x="90340" y="4509138"/>
            <a:ext cx="1528910" cy="705818"/>
          </a:xfrm>
          <a:prstGeom prst="rect">
            <a:avLst/>
          </a:prstGeom>
          <a:noFill/>
        </p:spPr>
        <p:txBody>
          <a:bodyPr vert="horz" anchor="ctr" anchorCtr="0">
            <a:noAutofit/>
          </a:bodyPr>
          <a:lstStyle/>
          <a:p>
            <a:pPr algn="ctr" defTabSz="457200" eaLnBrk="0" hangingPunct="0">
              <a:lnSpc>
                <a:spcPts val="4600"/>
              </a:lnSpc>
              <a:tabLst>
                <a:tab pos="5295900" algn="l"/>
              </a:tabLst>
              <a:defRPr/>
            </a:pPr>
            <a:r>
              <a:rPr lang="th-TH" sz="3000" b="1" dirty="0" smtClean="0">
                <a:solidFill>
                  <a:srgbClr val="FFFF00"/>
                </a:solidFill>
                <a:effectLst>
                  <a:outerShdw blurRad="38100" dist="38100" dir="2700000" algn="tl">
                    <a:srgbClr val="000000">
                      <a:alpha val="43137"/>
                    </a:srgbClr>
                  </a:outerShdw>
                </a:effectLst>
                <a:latin typeface="Browallia New" pitchFamily="34" charset="-34"/>
                <a:cs typeface="Browallia New" pitchFamily="34" charset="-34"/>
              </a:rPr>
              <a:t>โครงสร้าง</a:t>
            </a:r>
          </a:p>
        </p:txBody>
      </p:sp>
      <p:sp>
        <p:nvSpPr>
          <p:cNvPr id="64" name="ชื่อเรื่อง 2"/>
          <p:cNvSpPr txBox="1">
            <a:spLocks/>
          </p:cNvSpPr>
          <p:nvPr/>
        </p:nvSpPr>
        <p:spPr>
          <a:xfrm>
            <a:off x="7553012" y="4527104"/>
            <a:ext cx="1733896" cy="648072"/>
          </a:xfrm>
          <a:prstGeom prst="rect">
            <a:avLst/>
          </a:prstGeom>
          <a:noFill/>
        </p:spPr>
        <p:txBody>
          <a:bodyPr vert="horz" anchor="ctr" anchorCtr="0">
            <a:noAutofit/>
          </a:bodyPr>
          <a:lstStyle/>
          <a:p>
            <a:pPr algn="ctr" eaLnBrk="0" fontAlgn="base" hangingPunct="0">
              <a:lnSpc>
                <a:spcPts val="4600"/>
              </a:lnSpc>
              <a:spcBef>
                <a:spcPct val="0"/>
              </a:spcBef>
              <a:spcAft>
                <a:spcPct val="0"/>
              </a:spcAft>
              <a:tabLst>
                <a:tab pos="5295900" algn="l"/>
              </a:tabLst>
              <a:defRPr/>
            </a:pPr>
            <a:r>
              <a:rPr lang="th-TH" sz="3000" b="1" dirty="0" smtClean="0">
                <a:solidFill>
                  <a:srgbClr val="FFFF00"/>
                </a:solidFill>
                <a:effectLst>
                  <a:outerShdw blurRad="38100" dist="38100" dir="2700000" algn="tl">
                    <a:srgbClr val="000000">
                      <a:alpha val="43137"/>
                    </a:srgbClr>
                  </a:outerShdw>
                </a:effectLst>
                <a:latin typeface="Browallia New" pitchFamily="34" charset="-34"/>
                <a:cs typeface="Browallia New" pitchFamily="34" charset="-34"/>
              </a:rPr>
              <a:t>เทคโนโลยี</a:t>
            </a:r>
            <a:endParaRPr lang="th-TH" sz="3000" b="1" dirty="0">
              <a:solidFill>
                <a:srgbClr val="FFFF00"/>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4" name="Isosceles Triangle 3"/>
          <p:cNvSpPr/>
          <p:nvPr/>
        </p:nvSpPr>
        <p:spPr>
          <a:xfrm>
            <a:off x="0" y="14270"/>
            <a:ext cx="9144000" cy="623905"/>
          </a:xfrm>
          <a:prstGeom prst="triangle">
            <a:avLst>
              <a:gd name="adj" fmla="val 50067"/>
            </a:avLst>
          </a:prstGeom>
          <a:gradFill>
            <a:gsLst>
              <a:gs pos="15000">
                <a:schemeClr val="bg1">
                  <a:lumMod val="75000"/>
                  <a:alpha val="99000"/>
                </a:schemeClr>
              </a:gs>
              <a:gs pos="100000">
                <a:schemeClr val="bg1">
                  <a:lumMod val="85000"/>
                </a:schemeClr>
              </a:gs>
            </a:gsLst>
            <a:lin ang="5400000" scaled="0"/>
          </a:gra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66" name="Rectangle 6"/>
          <p:cNvSpPr/>
          <p:nvPr/>
        </p:nvSpPr>
        <p:spPr>
          <a:xfrm>
            <a:off x="1292412" y="139469"/>
            <a:ext cx="6663964" cy="646331"/>
          </a:xfrm>
          <a:prstGeom prst="rect">
            <a:avLst/>
          </a:prstGeom>
          <a:noFill/>
          <a:ln w="0">
            <a:noFill/>
          </a:ln>
        </p:spPr>
        <p:txBody>
          <a:bodyPr wrap="square">
            <a:spAutoFit/>
          </a:bodyPr>
          <a:lstStyle/>
          <a:p>
            <a:pPr algn="ctr" defTabSz="457200">
              <a:defRPr/>
            </a:pPr>
            <a:r>
              <a:rPr lang="th-TH" sz="3600" b="1" dirty="0" smtClean="0">
                <a:ln w="10541" cmpd="sng">
                  <a:noFill/>
                  <a:prstDash val="solid"/>
                </a:ln>
                <a:solidFill>
                  <a:prstClr val="black"/>
                </a:solidFill>
                <a:latin typeface="Browallia New" panose="020B0604020202020204" pitchFamily="34" charset="-34"/>
                <a:cs typeface="Browallia New" panose="020B0604020202020204" pitchFamily="34" charset="-34"/>
              </a:rPr>
              <a:t>มั่นคง มั่งคั่ง ยั่งยืน</a:t>
            </a:r>
          </a:p>
        </p:txBody>
      </p:sp>
      <p:sp>
        <p:nvSpPr>
          <p:cNvPr id="67" name="สี่เหลี่ยมผืนผ้า 17"/>
          <p:cNvSpPr/>
          <p:nvPr/>
        </p:nvSpPr>
        <p:spPr>
          <a:xfrm>
            <a:off x="0" y="685787"/>
            <a:ext cx="9144000" cy="744592"/>
          </a:xfrm>
          <a:prstGeom prst="rect">
            <a:avLst/>
          </a:prstGeom>
          <a:gradFill>
            <a:gsLst>
              <a:gs pos="0">
                <a:schemeClr val="bg1">
                  <a:lumMod val="75000"/>
                </a:schemeClr>
              </a:gs>
              <a:gs pos="45000">
                <a:schemeClr val="bg1">
                  <a:lumMod val="85000"/>
                  <a:alpha val="69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68" name="สี่เหลี่ยมผืนผ้า 17"/>
          <p:cNvSpPr/>
          <p:nvPr/>
        </p:nvSpPr>
        <p:spPr>
          <a:xfrm>
            <a:off x="-12914" y="4147228"/>
            <a:ext cx="9144000" cy="409575"/>
          </a:xfrm>
          <a:prstGeom prst="rect">
            <a:avLst/>
          </a:prstGeom>
          <a:gradFill>
            <a:gsLst>
              <a:gs pos="15000">
                <a:schemeClr val="tx2">
                  <a:lumMod val="60000"/>
                  <a:lumOff val="40000"/>
                </a:schemeClr>
              </a:gs>
              <a:gs pos="100000">
                <a:schemeClr val="accent1">
                  <a:lumMod val="75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grpSp>
        <p:nvGrpSpPr>
          <p:cNvPr id="3" name="Group 7"/>
          <p:cNvGrpSpPr/>
          <p:nvPr/>
        </p:nvGrpSpPr>
        <p:grpSpPr>
          <a:xfrm>
            <a:off x="166939" y="1473503"/>
            <a:ext cx="1333227" cy="2633663"/>
            <a:chOff x="243012" y="2167890"/>
            <a:chExt cx="1333227" cy="3511550"/>
          </a:xfrm>
        </p:grpSpPr>
        <p:sp>
          <p:nvSpPr>
            <p:cNvPr id="69" name="สี่เหลี่ยมผืนผ้า 17"/>
            <p:cNvSpPr/>
            <p:nvPr/>
          </p:nvSpPr>
          <p:spPr>
            <a:xfrm>
              <a:off x="458952" y="2467346"/>
              <a:ext cx="892328" cy="2761854"/>
            </a:xfrm>
            <a:prstGeom prst="rect">
              <a:avLst/>
            </a:prstGeom>
            <a:solidFill>
              <a:schemeClr val="accent6">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70" name="สี่เหลี่ยมผืนผ้า 17"/>
            <p:cNvSpPr/>
            <p:nvPr/>
          </p:nvSpPr>
          <p:spPr>
            <a:xfrm>
              <a:off x="337680" y="5434176"/>
              <a:ext cx="1204608" cy="245264"/>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71" name="สี่เหลี่ยมผืนผ้า 17"/>
            <p:cNvSpPr/>
            <p:nvPr/>
          </p:nvSpPr>
          <p:spPr>
            <a:xfrm>
              <a:off x="456438" y="5268872"/>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20" name="สี่เหลี่ยมผืนผ้า 17"/>
            <p:cNvSpPr/>
            <p:nvPr/>
          </p:nvSpPr>
          <p:spPr>
            <a:xfrm>
              <a:off x="459924" y="2466608"/>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21" name="สี่เหลี่ยมผืนผ้า 17"/>
            <p:cNvSpPr/>
            <p:nvPr/>
          </p:nvSpPr>
          <p:spPr>
            <a:xfrm>
              <a:off x="338768" y="2167890"/>
              <a:ext cx="1204608" cy="256808"/>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2" name="Oval 1"/>
            <p:cNvSpPr/>
            <p:nvPr/>
          </p:nvSpPr>
          <p:spPr>
            <a:xfrm>
              <a:off x="243012" y="2466964"/>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23" name="Oval 22"/>
            <p:cNvSpPr/>
            <p:nvPr/>
          </p:nvSpPr>
          <p:spPr>
            <a:xfrm>
              <a:off x="1144191" y="2463536"/>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24" name="Oval 23"/>
            <p:cNvSpPr/>
            <p:nvPr/>
          </p:nvSpPr>
          <p:spPr>
            <a:xfrm>
              <a:off x="356548" y="2561210"/>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25" name="Oval 24"/>
            <p:cNvSpPr/>
            <p:nvPr/>
          </p:nvSpPr>
          <p:spPr>
            <a:xfrm>
              <a:off x="1254552" y="2556014"/>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cxnSp>
          <p:nvCxnSpPr>
            <p:cNvPr id="5" name="Straight Connector 4"/>
            <p:cNvCxnSpPr/>
            <p:nvPr/>
          </p:nvCxnSpPr>
          <p:spPr>
            <a:xfrm>
              <a:off x="614504" y="285293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87448" y="284719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6"/>
            <p:cNvSpPr/>
            <p:nvPr/>
          </p:nvSpPr>
          <p:spPr>
            <a:xfrm>
              <a:off x="275912" y="3273172"/>
              <a:ext cx="1243284" cy="861775"/>
            </a:xfrm>
            <a:prstGeom prst="rect">
              <a:avLst/>
            </a:prstGeom>
            <a:noFill/>
            <a:ln w="0">
              <a:noFill/>
            </a:ln>
          </p:spPr>
          <p:txBody>
            <a:bodyPr wrap="square">
              <a:spAutoFit/>
            </a:bodyPr>
            <a:lstStyle/>
            <a:p>
              <a:pPr algn="ctr" defTabSz="457200">
                <a:defRPr/>
              </a:pPr>
              <a:r>
                <a:rPr lang="en-US" sz="3600" b="1" dirty="0" smtClean="0">
                  <a:ln w="10541" cmpd="sng">
                    <a:noFill/>
                    <a:prstDash val="solid"/>
                  </a:ln>
                  <a:solidFill>
                    <a:prstClr val="black"/>
                  </a:solidFill>
                  <a:effectLst>
                    <a:outerShdw blurRad="38100" dist="38100" dir="2700000" algn="tl">
                      <a:srgbClr val="000000">
                        <a:alpha val="43137"/>
                      </a:srgbClr>
                    </a:outerShdw>
                  </a:effectLst>
                  <a:latin typeface="Browallia New" panose="020B0604020202020204" pitchFamily="34" charset="-34"/>
                  <a:cs typeface="Browallia New" panose="020B0604020202020204" pitchFamily="34" charset="-34"/>
                </a:rPr>
                <a:t>Access</a:t>
              </a:r>
            </a:p>
          </p:txBody>
        </p:sp>
      </p:grpSp>
      <p:grpSp>
        <p:nvGrpSpPr>
          <p:cNvPr id="6" name="Group 32"/>
          <p:cNvGrpSpPr/>
          <p:nvPr/>
        </p:nvGrpSpPr>
        <p:grpSpPr>
          <a:xfrm>
            <a:off x="2000232" y="1470754"/>
            <a:ext cx="1333227" cy="2633663"/>
            <a:chOff x="243012" y="2167890"/>
            <a:chExt cx="1333227" cy="3511550"/>
          </a:xfrm>
        </p:grpSpPr>
        <p:sp>
          <p:nvSpPr>
            <p:cNvPr id="34" name="สี่เหลี่ยมผืนผ้า 17"/>
            <p:cNvSpPr/>
            <p:nvPr/>
          </p:nvSpPr>
          <p:spPr>
            <a:xfrm>
              <a:off x="458952" y="2467346"/>
              <a:ext cx="892328" cy="2761854"/>
            </a:xfrm>
            <a:prstGeom prst="rect">
              <a:avLst/>
            </a:prstGeom>
            <a:solidFill>
              <a:schemeClr val="accent6">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36" name="สี่เหลี่ยมผืนผ้า 17"/>
            <p:cNvSpPr/>
            <p:nvPr/>
          </p:nvSpPr>
          <p:spPr>
            <a:xfrm>
              <a:off x="337680" y="5434176"/>
              <a:ext cx="1204608" cy="245264"/>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37" name="สี่เหลี่ยมผืนผ้า 17"/>
            <p:cNvSpPr/>
            <p:nvPr/>
          </p:nvSpPr>
          <p:spPr>
            <a:xfrm>
              <a:off x="456438" y="5268872"/>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38" name="สี่เหลี่ยมผืนผ้า 17"/>
            <p:cNvSpPr/>
            <p:nvPr/>
          </p:nvSpPr>
          <p:spPr>
            <a:xfrm>
              <a:off x="459924" y="2466608"/>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39" name="สี่เหลี่ยมผืนผ้า 17"/>
            <p:cNvSpPr/>
            <p:nvPr/>
          </p:nvSpPr>
          <p:spPr>
            <a:xfrm>
              <a:off x="338768" y="2167890"/>
              <a:ext cx="1204608" cy="256808"/>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40" name="Oval 39"/>
            <p:cNvSpPr/>
            <p:nvPr/>
          </p:nvSpPr>
          <p:spPr>
            <a:xfrm>
              <a:off x="243012" y="2466964"/>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41" name="Oval 40"/>
            <p:cNvSpPr/>
            <p:nvPr/>
          </p:nvSpPr>
          <p:spPr>
            <a:xfrm>
              <a:off x="1144191" y="2463536"/>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42" name="Oval 41"/>
            <p:cNvSpPr/>
            <p:nvPr/>
          </p:nvSpPr>
          <p:spPr>
            <a:xfrm>
              <a:off x="356548" y="2561210"/>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43" name="Oval 42"/>
            <p:cNvSpPr/>
            <p:nvPr/>
          </p:nvSpPr>
          <p:spPr>
            <a:xfrm>
              <a:off x="1254552" y="2556014"/>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cxnSp>
          <p:nvCxnSpPr>
            <p:cNvPr id="44" name="Straight Connector 43"/>
            <p:cNvCxnSpPr/>
            <p:nvPr/>
          </p:nvCxnSpPr>
          <p:spPr>
            <a:xfrm>
              <a:off x="614504" y="285293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187448" y="284719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Rectangle 6"/>
            <p:cNvSpPr/>
            <p:nvPr/>
          </p:nvSpPr>
          <p:spPr>
            <a:xfrm>
              <a:off x="275912" y="3273172"/>
              <a:ext cx="1243284" cy="861775"/>
            </a:xfrm>
            <a:prstGeom prst="rect">
              <a:avLst/>
            </a:prstGeom>
            <a:noFill/>
            <a:ln w="0">
              <a:noFill/>
            </a:ln>
          </p:spPr>
          <p:txBody>
            <a:bodyPr wrap="square">
              <a:spAutoFit/>
            </a:bodyPr>
            <a:lstStyle/>
            <a:p>
              <a:pPr algn="ctr" defTabSz="457200">
                <a:defRPr/>
              </a:pPr>
              <a:r>
                <a:rPr lang="en-US" sz="3600" b="1" dirty="0" smtClean="0">
                  <a:ln w="10541" cmpd="sng">
                    <a:noFill/>
                    <a:prstDash val="solid"/>
                  </a:ln>
                  <a:solidFill>
                    <a:prstClr val="black"/>
                  </a:solidFill>
                  <a:effectLst>
                    <a:outerShdw blurRad="38100" dist="38100" dir="2700000" algn="tl">
                      <a:srgbClr val="000000">
                        <a:alpha val="43137"/>
                      </a:srgbClr>
                    </a:outerShdw>
                  </a:effectLst>
                  <a:latin typeface="Browallia New" panose="020B0604020202020204" pitchFamily="34" charset="-34"/>
                  <a:cs typeface="Browallia New" panose="020B0604020202020204" pitchFamily="34" charset="-34"/>
                </a:rPr>
                <a:t>Equity</a:t>
              </a:r>
            </a:p>
          </p:txBody>
        </p:sp>
      </p:grpSp>
      <p:grpSp>
        <p:nvGrpSpPr>
          <p:cNvPr id="7" name="Group 45"/>
          <p:cNvGrpSpPr/>
          <p:nvPr/>
        </p:nvGrpSpPr>
        <p:grpSpPr>
          <a:xfrm>
            <a:off x="3910290" y="1472659"/>
            <a:ext cx="1333227" cy="2633663"/>
            <a:chOff x="243012" y="2167890"/>
            <a:chExt cx="1333227" cy="3511550"/>
          </a:xfrm>
        </p:grpSpPr>
        <p:sp>
          <p:nvSpPr>
            <p:cNvPr id="47" name="สี่เหลี่ยมผืนผ้า 17"/>
            <p:cNvSpPr/>
            <p:nvPr/>
          </p:nvSpPr>
          <p:spPr>
            <a:xfrm>
              <a:off x="458952" y="2467346"/>
              <a:ext cx="892328" cy="2761854"/>
            </a:xfrm>
            <a:prstGeom prst="rect">
              <a:avLst/>
            </a:prstGeom>
            <a:solidFill>
              <a:schemeClr val="accent6">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49" name="สี่เหลี่ยมผืนผ้า 17"/>
            <p:cNvSpPr/>
            <p:nvPr/>
          </p:nvSpPr>
          <p:spPr>
            <a:xfrm>
              <a:off x="337680" y="5434176"/>
              <a:ext cx="1204608" cy="245264"/>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50" name="สี่เหลี่ยมผืนผ้า 17"/>
            <p:cNvSpPr/>
            <p:nvPr/>
          </p:nvSpPr>
          <p:spPr>
            <a:xfrm>
              <a:off x="456438" y="5268872"/>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51" name="สี่เหลี่ยมผืนผ้า 17"/>
            <p:cNvSpPr/>
            <p:nvPr/>
          </p:nvSpPr>
          <p:spPr>
            <a:xfrm>
              <a:off x="459924" y="2466608"/>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52" name="สี่เหลี่ยมผืนผ้า 17"/>
            <p:cNvSpPr/>
            <p:nvPr/>
          </p:nvSpPr>
          <p:spPr>
            <a:xfrm>
              <a:off x="338768" y="2167890"/>
              <a:ext cx="1204608" cy="256808"/>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54" name="Oval 53"/>
            <p:cNvSpPr/>
            <p:nvPr/>
          </p:nvSpPr>
          <p:spPr>
            <a:xfrm>
              <a:off x="243012" y="2466964"/>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55" name="Oval 54"/>
            <p:cNvSpPr/>
            <p:nvPr/>
          </p:nvSpPr>
          <p:spPr>
            <a:xfrm>
              <a:off x="1144191" y="2463536"/>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56" name="Oval 55"/>
            <p:cNvSpPr/>
            <p:nvPr/>
          </p:nvSpPr>
          <p:spPr>
            <a:xfrm>
              <a:off x="356548" y="2561210"/>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57" name="Oval 56"/>
            <p:cNvSpPr/>
            <p:nvPr/>
          </p:nvSpPr>
          <p:spPr>
            <a:xfrm>
              <a:off x="1254552" y="2556014"/>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cxnSp>
          <p:nvCxnSpPr>
            <p:cNvPr id="58" name="Straight Connector 57"/>
            <p:cNvCxnSpPr/>
            <p:nvPr/>
          </p:nvCxnSpPr>
          <p:spPr>
            <a:xfrm>
              <a:off x="614504" y="285293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187448" y="284719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Rectangle 6"/>
            <p:cNvSpPr/>
            <p:nvPr/>
          </p:nvSpPr>
          <p:spPr>
            <a:xfrm>
              <a:off x="275912" y="3273172"/>
              <a:ext cx="1243284" cy="861774"/>
            </a:xfrm>
            <a:prstGeom prst="rect">
              <a:avLst/>
            </a:prstGeom>
            <a:noFill/>
            <a:ln w="0">
              <a:noFill/>
            </a:ln>
          </p:spPr>
          <p:txBody>
            <a:bodyPr wrap="square">
              <a:spAutoFit/>
            </a:bodyPr>
            <a:lstStyle/>
            <a:p>
              <a:pPr algn="ctr" defTabSz="457200">
                <a:defRPr/>
              </a:pPr>
              <a:r>
                <a:rPr lang="en-US" sz="3600" b="1" dirty="0" smtClean="0">
                  <a:ln w="10541" cmpd="sng">
                    <a:noFill/>
                    <a:prstDash val="solid"/>
                  </a:ln>
                  <a:solidFill>
                    <a:prstClr val="black"/>
                  </a:solidFill>
                  <a:effectLst>
                    <a:outerShdw blurRad="38100" dist="38100" dir="2700000" algn="tl">
                      <a:srgbClr val="000000">
                        <a:alpha val="43137"/>
                      </a:srgbClr>
                    </a:outerShdw>
                  </a:effectLst>
                  <a:latin typeface="Browallia New" panose="020B0604020202020204" pitchFamily="34" charset="-34"/>
                  <a:cs typeface="Browallia New" panose="020B0604020202020204" pitchFamily="34" charset="-34"/>
                </a:rPr>
                <a:t>Quality</a:t>
              </a:r>
            </a:p>
          </p:txBody>
        </p:sp>
      </p:grpSp>
      <p:grpSp>
        <p:nvGrpSpPr>
          <p:cNvPr id="8" name="Group 59"/>
          <p:cNvGrpSpPr/>
          <p:nvPr/>
        </p:nvGrpSpPr>
        <p:grpSpPr>
          <a:xfrm>
            <a:off x="7410450" y="1475803"/>
            <a:ext cx="1775852" cy="2633663"/>
            <a:chOff x="9628" y="2167890"/>
            <a:chExt cx="1775852" cy="3511550"/>
          </a:xfrm>
        </p:grpSpPr>
        <p:sp>
          <p:nvSpPr>
            <p:cNvPr id="61" name="สี่เหลี่ยมผืนผ้า 17"/>
            <p:cNvSpPr/>
            <p:nvPr/>
          </p:nvSpPr>
          <p:spPr>
            <a:xfrm>
              <a:off x="458952" y="2467346"/>
              <a:ext cx="892328" cy="2761854"/>
            </a:xfrm>
            <a:prstGeom prst="rect">
              <a:avLst/>
            </a:prstGeom>
            <a:solidFill>
              <a:schemeClr val="accent6">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63" name="สี่เหลี่ยมผืนผ้า 17"/>
            <p:cNvSpPr/>
            <p:nvPr/>
          </p:nvSpPr>
          <p:spPr>
            <a:xfrm>
              <a:off x="337680" y="5434176"/>
              <a:ext cx="1204608" cy="245264"/>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72" name="สี่เหลี่ยมผืนผ้า 17"/>
            <p:cNvSpPr/>
            <p:nvPr/>
          </p:nvSpPr>
          <p:spPr>
            <a:xfrm>
              <a:off x="456438" y="5268872"/>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73" name="สี่เหลี่ยมผืนผ้า 17"/>
            <p:cNvSpPr/>
            <p:nvPr/>
          </p:nvSpPr>
          <p:spPr>
            <a:xfrm>
              <a:off x="459924" y="2466608"/>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74" name="สี่เหลี่ยมผืนผ้า 17"/>
            <p:cNvSpPr/>
            <p:nvPr/>
          </p:nvSpPr>
          <p:spPr>
            <a:xfrm>
              <a:off x="338768" y="2167890"/>
              <a:ext cx="1204608" cy="256808"/>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75" name="Oval 74"/>
            <p:cNvSpPr/>
            <p:nvPr/>
          </p:nvSpPr>
          <p:spPr>
            <a:xfrm>
              <a:off x="243012" y="2466964"/>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76" name="Oval 75"/>
            <p:cNvSpPr/>
            <p:nvPr/>
          </p:nvSpPr>
          <p:spPr>
            <a:xfrm>
              <a:off x="1144191" y="2463536"/>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77" name="Oval 76"/>
            <p:cNvSpPr/>
            <p:nvPr/>
          </p:nvSpPr>
          <p:spPr>
            <a:xfrm>
              <a:off x="356548" y="2561210"/>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78" name="Oval 77"/>
            <p:cNvSpPr/>
            <p:nvPr/>
          </p:nvSpPr>
          <p:spPr>
            <a:xfrm>
              <a:off x="1254552" y="2556014"/>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cxnSp>
          <p:nvCxnSpPr>
            <p:cNvPr id="79" name="Straight Connector 78"/>
            <p:cNvCxnSpPr/>
            <p:nvPr/>
          </p:nvCxnSpPr>
          <p:spPr>
            <a:xfrm>
              <a:off x="614504" y="285293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87448" y="284719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Rectangle 6"/>
            <p:cNvSpPr/>
            <p:nvPr/>
          </p:nvSpPr>
          <p:spPr>
            <a:xfrm>
              <a:off x="9628" y="3273172"/>
              <a:ext cx="1775852" cy="861775"/>
            </a:xfrm>
            <a:prstGeom prst="rect">
              <a:avLst/>
            </a:prstGeom>
            <a:noFill/>
            <a:ln w="0">
              <a:noFill/>
            </a:ln>
          </p:spPr>
          <p:txBody>
            <a:bodyPr wrap="square">
              <a:spAutoFit/>
            </a:bodyPr>
            <a:lstStyle/>
            <a:p>
              <a:pPr algn="ctr" defTabSz="457200">
                <a:defRPr/>
              </a:pPr>
              <a:r>
                <a:rPr lang="en-US" sz="3600" b="1" dirty="0" smtClean="0">
                  <a:ln w="10541" cmpd="sng">
                    <a:noFill/>
                    <a:prstDash val="solid"/>
                  </a:ln>
                  <a:solidFill>
                    <a:prstClr val="black"/>
                  </a:solidFill>
                  <a:effectLst>
                    <a:outerShdw blurRad="38100" dist="38100" dir="2700000" algn="tl">
                      <a:srgbClr val="000000">
                        <a:alpha val="43137"/>
                      </a:srgbClr>
                    </a:outerShdw>
                  </a:effectLst>
                  <a:latin typeface="Browallia New" pitchFamily="34" charset="-34"/>
                  <a:cs typeface="Browallia New" pitchFamily="34" charset="-34"/>
                </a:rPr>
                <a:t>Relevancy</a:t>
              </a:r>
              <a:endParaRPr lang="en-US" sz="3600" b="1" dirty="0">
                <a:ln w="10541" cmpd="sng">
                  <a:noFill/>
                  <a:prstDash val="solid"/>
                </a:ln>
                <a:solidFill>
                  <a:prstClr val="black"/>
                </a:solidFill>
                <a:effectLst>
                  <a:outerShdw blurRad="38100" dist="38100" dir="2700000" algn="tl">
                    <a:srgbClr val="000000">
                      <a:alpha val="43137"/>
                    </a:srgbClr>
                  </a:outerShdw>
                </a:effectLst>
                <a:latin typeface="Browallia New" pitchFamily="34" charset="-34"/>
                <a:cs typeface="Browallia New" pitchFamily="34" charset="-34"/>
              </a:endParaRPr>
            </a:p>
          </p:txBody>
        </p:sp>
      </p:grpSp>
      <p:sp>
        <p:nvSpPr>
          <p:cNvPr id="65" name="Rectangle 64"/>
          <p:cNvSpPr/>
          <p:nvPr/>
        </p:nvSpPr>
        <p:spPr>
          <a:xfrm>
            <a:off x="0" y="801208"/>
            <a:ext cx="9144000" cy="627534"/>
          </a:xfrm>
          <a:prstGeom prst="rect">
            <a:avLst/>
          </a:prstGeom>
        </p:spPr>
        <p:txBody>
          <a:bodyPr wrap="square" anchor="ctr">
            <a:noAutofit/>
          </a:bodyPr>
          <a:lstStyle/>
          <a:p>
            <a:pPr algn="ctr">
              <a:lnSpc>
                <a:spcPts val="2800"/>
              </a:lnSpc>
            </a:pPr>
            <a:r>
              <a:rPr lang="th-TH" sz="2800" b="1" i="1" dirty="0" smtClean="0">
                <a:solidFill>
                  <a:srgbClr val="FF0000"/>
                </a:solidFill>
                <a:latin typeface="Browallia New" pitchFamily="34" charset="-34"/>
                <a:cs typeface="Browallia New" pitchFamily="34" charset="-34"/>
              </a:rPr>
              <a:t>“สร้างยอดคน สร้างชาติ”</a:t>
            </a:r>
          </a:p>
          <a:p>
            <a:pPr algn="ctr">
              <a:lnSpc>
                <a:spcPts val="2800"/>
              </a:lnSpc>
            </a:pPr>
            <a:r>
              <a:rPr lang="th-TH" sz="2400" b="1" i="1" dirty="0" smtClean="0">
                <a:solidFill>
                  <a:srgbClr val="FF0000"/>
                </a:solidFill>
                <a:latin typeface="Browallia New" pitchFamily="34" charset="-34"/>
                <a:cs typeface="Browallia New" pitchFamily="34" charset="-34"/>
              </a:rPr>
              <a:t>“การศึกษา การเรียนรู้ และความท้าทายที่เป็นพลวัตของโลกศตวรรษที่ ๒๑”</a:t>
            </a:r>
            <a:endParaRPr lang="th-TH" sz="2400" i="1" dirty="0">
              <a:solidFill>
                <a:srgbClr val="FF0000"/>
              </a:solidFill>
            </a:endParaRPr>
          </a:p>
        </p:txBody>
      </p:sp>
      <p:grpSp>
        <p:nvGrpSpPr>
          <p:cNvPr id="9" name="Group 32"/>
          <p:cNvGrpSpPr/>
          <p:nvPr/>
        </p:nvGrpSpPr>
        <p:grpSpPr>
          <a:xfrm>
            <a:off x="5648325" y="1471592"/>
            <a:ext cx="1633516" cy="2633663"/>
            <a:chOff x="80796" y="2167890"/>
            <a:chExt cx="1633516" cy="3511550"/>
          </a:xfrm>
        </p:grpSpPr>
        <p:sp>
          <p:nvSpPr>
            <p:cNvPr id="82" name="สี่เหลี่ยมผืนผ้า 17"/>
            <p:cNvSpPr/>
            <p:nvPr/>
          </p:nvSpPr>
          <p:spPr>
            <a:xfrm>
              <a:off x="458952" y="2467346"/>
              <a:ext cx="892328" cy="2761854"/>
            </a:xfrm>
            <a:prstGeom prst="rect">
              <a:avLst/>
            </a:prstGeom>
            <a:solidFill>
              <a:schemeClr val="accent6">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84" name="สี่เหลี่ยมผืนผ้า 17"/>
            <p:cNvSpPr/>
            <p:nvPr/>
          </p:nvSpPr>
          <p:spPr>
            <a:xfrm>
              <a:off x="337680" y="5434176"/>
              <a:ext cx="1204608" cy="245264"/>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85" name="สี่เหลี่ยมผืนผ้า 17"/>
            <p:cNvSpPr/>
            <p:nvPr/>
          </p:nvSpPr>
          <p:spPr>
            <a:xfrm>
              <a:off x="456438" y="5268872"/>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86" name="สี่เหลี่ยมผืนผ้า 17"/>
            <p:cNvSpPr/>
            <p:nvPr/>
          </p:nvSpPr>
          <p:spPr>
            <a:xfrm>
              <a:off x="459924" y="2466608"/>
              <a:ext cx="904608" cy="122632"/>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87" name="สี่เหลี่ยมผืนผ้า 17"/>
            <p:cNvSpPr/>
            <p:nvPr/>
          </p:nvSpPr>
          <p:spPr>
            <a:xfrm>
              <a:off x="338768" y="2167890"/>
              <a:ext cx="1204608" cy="256808"/>
            </a:xfrm>
            <a:prstGeom prst="rect">
              <a:avLst/>
            </a:prstGeom>
            <a:solidFill>
              <a:srgbClr val="FE8637">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ltLang="en-US" sz="2800">
                <a:solidFill>
                  <a:srgbClr val="FFFFFF"/>
                </a:solidFill>
              </a:endParaRPr>
            </a:p>
          </p:txBody>
        </p:sp>
        <p:sp>
          <p:nvSpPr>
            <p:cNvPr id="88" name="Oval 39"/>
            <p:cNvSpPr/>
            <p:nvPr/>
          </p:nvSpPr>
          <p:spPr>
            <a:xfrm>
              <a:off x="243012" y="2466964"/>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89" name="Oval 40"/>
            <p:cNvSpPr/>
            <p:nvPr/>
          </p:nvSpPr>
          <p:spPr>
            <a:xfrm>
              <a:off x="1144191" y="2463536"/>
              <a:ext cx="432048" cy="397020"/>
            </a:xfrm>
            <a:prstGeom prst="ellipse">
              <a:avLst/>
            </a:prstGeom>
            <a:solidFill>
              <a:srgbClr val="FE86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90" name="Oval 41"/>
            <p:cNvSpPr/>
            <p:nvPr/>
          </p:nvSpPr>
          <p:spPr>
            <a:xfrm>
              <a:off x="356548" y="2561210"/>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sp>
          <p:nvSpPr>
            <p:cNvPr id="91" name="Oval 42"/>
            <p:cNvSpPr/>
            <p:nvPr/>
          </p:nvSpPr>
          <p:spPr>
            <a:xfrm>
              <a:off x="1254552" y="2556014"/>
              <a:ext cx="216024" cy="19851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prstClr val="white"/>
                </a:solidFill>
              </a:endParaRPr>
            </a:p>
          </p:txBody>
        </p:sp>
        <p:cxnSp>
          <p:nvCxnSpPr>
            <p:cNvPr id="92" name="Straight Connector 43"/>
            <p:cNvCxnSpPr/>
            <p:nvPr/>
          </p:nvCxnSpPr>
          <p:spPr>
            <a:xfrm>
              <a:off x="614504" y="285293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44"/>
            <p:cNvCxnSpPr/>
            <p:nvPr/>
          </p:nvCxnSpPr>
          <p:spPr>
            <a:xfrm>
              <a:off x="1187448" y="2847196"/>
              <a:ext cx="2716" cy="2382004"/>
            </a:xfrm>
            <a:prstGeom prst="line">
              <a:avLst/>
            </a:prstGeom>
            <a:ln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3" name="Rectangle 6"/>
            <p:cNvSpPr/>
            <p:nvPr/>
          </p:nvSpPr>
          <p:spPr>
            <a:xfrm>
              <a:off x="80796" y="3273172"/>
              <a:ext cx="1633516" cy="861775"/>
            </a:xfrm>
            <a:prstGeom prst="rect">
              <a:avLst/>
            </a:prstGeom>
            <a:noFill/>
            <a:ln w="0">
              <a:noFill/>
            </a:ln>
          </p:spPr>
          <p:txBody>
            <a:bodyPr wrap="square">
              <a:spAutoFit/>
            </a:bodyPr>
            <a:lstStyle/>
            <a:p>
              <a:pPr algn="ctr" defTabSz="457200">
                <a:defRPr/>
              </a:pPr>
              <a:r>
                <a:rPr lang="en-US" sz="3600" b="1" dirty="0" smtClean="0">
                  <a:ln w="10541" cmpd="sng">
                    <a:noFill/>
                    <a:prstDash val="solid"/>
                  </a:ln>
                  <a:solidFill>
                    <a:prstClr val="black"/>
                  </a:solidFill>
                  <a:effectLst>
                    <a:outerShdw blurRad="38100" dist="38100" dir="2700000" algn="tl">
                      <a:srgbClr val="000000">
                        <a:alpha val="43137"/>
                      </a:srgbClr>
                    </a:outerShdw>
                  </a:effectLst>
                  <a:latin typeface="Browallia New" panose="020B0604020202020204" pitchFamily="34" charset="-34"/>
                  <a:cs typeface="Browallia New" panose="020B0604020202020204" pitchFamily="34" charset="-34"/>
                </a:rPr>
                <a:t>Efficiency</a:t>
              </a:r>
            </a:p>
          </p:txBody>
        </p:sp>
      </p:grpSp>
      <p:sp>
        <p:nvSpPr>
          <p:cNvPr id="94" name="ชื่อเรื่อง 2"/>
          <p:cNvSpPr txBox="1">
            <a:spLocks/>
          </p:cNvSpPr>
          <p:nvPr/>
        </p:nvSpPr>
        <p:spPr>
          <a:xfrm>
            <a:off x="4429124" y="4529151"/>
            <a:ext cx="1533244" cy="648072"/>
          </a:xfrm>
          <a:prstGeom prst="rect">
            <a:avLst/>
          </a:prstGeom>
          <a:noFill/>
        </p:spPr>
        <p:txBody>
          <a:bodyPr vert="horz" anchor="ctr" anchorCtr="0">
            <a:noAutofit/>
          </a:bodyPr>
          <a:lstStyle/>
          <a:p>
            <a:pPr algn="ctr" eaLnBrk="0" fontAlgn="base" hangingPunct="0">
              <a:lnSpc>
                <a:spcPts val="4600"/>
              </a:lnSpc>
              <a:spcBef>
                <a:spcPct val="0"/>
              </a:spcBef>
              <a:spcAft>
                <a:spcPct val="0"/>
              </a:spcAft>
              <a:tabLst>
                <a:tab pos="5295900" algn="l"/>
              </a:tabLst>
              <a:defRPr/>
            </a:pPr>
            <a:r>
              <a:rPr lang="th-TH" sz="3000" b="1" dirty="0" smtClean="0">
                <a:solidFill>
                  <a:srgbClr val="FFFF00"/>
                </a:solidFill>
                <a:effectLst>
                  <a:outerShdw blurRad="38100" dist="38100" dir="2700000" algn="tl">
                    <a:srgbClr val="000000">
                      <a:alpha val="43137"/>
                    </a:srgbClr>
                  </a:outerShdw>
                </a:effectLst>
                <a:latin typeface="Browallia New" pitchFamily="34" charset="-34"/>
                <a:cs typeface="Browallia New" pitchFamily="34" charset="-34"/>
              </a:rPr>
              <a:t>ทรัพยากร</a:t>
            </a:r>
            <a:endParaRPr lang="th-TH" sz="3000" b="1" dirty="0">
              <a:solidFill>
                <a:srgbClr val="FFFF00"/>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95" name="ชื่อเรื่อง 2"/>
          <p:cNvSpPr txBox="1">
            <a:spLocks/>
          </p:cNvSpPr>
          <p:nvPr/>
        </p:nvSpPr>
        <p:spPr>
          <a:xfrm>
            <a:off x="5971914" y="4529151"/>
            <a:ext cx="1724286" cy="648072"/>
          </a:xfrm>
          <a:prstGeom prst="rect">
            <a:avLst/>
          </a:prstGeom>
          <a:noFill/>
        </p:spPr>
        <p:txBody>
          <a:bodyPr vert="horz" anchor="ctr" anchorCtr="0">
            <a:noAutofit/>
          </a:bodyPr>
          <a:lstStyle/>
          <a:p>
            <a:pPr algn="ctr" eaLnBrk="0" fontAlgn="base" hangingPunct="0">
              <a:lnSpc>
                <a:spcPts val="4600"/>
              </a:lnSpc>
              <a:spcBef>
                <a:spcPct val="0"/>
              </a:spcBef>
              <a:spcAft>
                <a:spcPct val="0"/>
              </a:spcAft>
              <a:tabLst>
                <a:tab pos="5295900" algn="l"/>
              </a:tabLst>
              <a:defRPr/>
            </a:pPr>
            <a:r>
              <a:rPr lang="th-TH" sz="3000" b="1" dirty="0" smtClean="0">
                <a:solidFill>
                  <a:srgbClr val="FFFF00"/>
                </a:solidFill>
                <a:effectLst>
                  <a:outerShdw blurRad="38100" dist="38100" dir="2700000" algn="tl">
                    <a:srgbClr val="000000">
                      <a:alpha val="43137"/>
                    </a:srgbClr>
                  </a:outerShdw>
                </a:effectLst>
                <a:latin typeface="Browallia New" pitchFamily="34" charset="-34"/>
                <a:cs typeface="Browallia New" pitchFamily="34" charset="-34"/>
              </a:rPr>
              <a:t>ประเมินผล</a:t>
            </a:r>
            <a:endParaRPr lang="th-TH" sz="3000" b="1" dirty="0">
              <a:solidFill>
                <a:srgbClr val="FFFF00"/>
              </a:solidFill>
              <a:effectLst>
                <a:outerShdw blurRad="38100" dist="38100" dir="2700000" algn="tl">
                  <a:srgbClr val="000000">
                    <a:alpha val="43137"/>
                  </a:srgbClr>
                </a:outerShdw>
              </a:effectLst>
              <a:latin typeface="Browallia New" pitchFamily="34" charset="-34"/>
              <a:cs typeface="Browallia New" pitchFamily="34" charset="-34"/>
            </a:endParaRPr>
          </a:p>
        </p:txBody>
      </p:sp>
      <p:sp>
        <p:nvSpPr>
          <p:cNvPr id="96" name="ชื่อเรื่อง 2"/>
          <p:cNvSpPr txBox="1">
            <a:spLocks/>
          </p:cNvSpPr>
          <p:nvPr/>
        </p:nvSpPr>
        <p:spPr>
          <a:xfrm>
            <a:off x="0" y="4047226"/>
            <a:ext cx="9144000" cy="524788"/>
          </a:xfrm>
          <a:prstGeom prst="rect">
            <a:avLst/>
          </a:prstGeom>
          <a:noFill/>
        </p:spPr>
        <p:txBody>
          <a:bodyPr vert="horz" anchor="ctr" anchorCtr="0">
            <a:noAutofit/>
          </a:bodyPr>
          <a:lstStyle/>
          <a:p>
            <a:pPr algn="ctr" defTabSz="457200" eaLnBrk="0" hangingPunct="0">
              <a:lnSpc>
                <a:spcPts val="4600"/>
              </a:lnSpc>
              <a:tabLst>
                <a:tab pos="5295900" algn="l"/>
              </a:tabLst>
              <a:defRPr/>
            </a:pPr>
            <a:r>
              <a:rPr lang="en-US" altLang="en-US" sz="3000" b="1" dirty="0" smtClean="0">
                <a:solidFill>
                  <a:srgbClr val="FFCC00"/>
                </a:solidFill>
                <a:latin typeface="Browallia New" pitchFamily="34" charset="-34"/>
                <a:cs typeface="Browallia New" pitchFamily="34" charset="-34"/>
              </a:rPr>
              <a:t>Stakeholder  Engagement: </a:t>
            </a:r>
            <a:r>
              <a:rPr lang="th-TH" altLang="en-US" sz="3000" b="1" dirty="0" smtClean="0">
                <a:solidFill>
                  <a:srgbClr val="FFCC00"/>
                </a:solidFill>
                <a:latin typeface="Browallia New" pitchFamily="34" charset="-34"/>
                <a:cs typeface="Browallia New" pitchFamily="34" charset="-34"/>
              </a:rPr>
              <a:t>ภาครัฐ นักเรียน ผู้ปกครอง  ครู</a:t>
            </a:r>
            <a:r>
              <a:rPr lang="en-US" altLang="en-US" sz="3000" b="1" dirty="0" smtClean="0">
                <a:solidFill>
                  <a:srgbClr val="FFCC00"/>
                </a:solidFill>
                <a:latin typeface="Browallia New" pitchFamily="34" charset="-34"/>
                <a:cs typeface="Browallia New" pitchFamily="34" charset="-34"/>
              </a:rPr>
              <a:t>/</a:t>
            </a:r>
            <a:r>
              <a:rPr lang="th-TH" altLang="en-US" sz="3000" b="1" dirty="0" smtClean="0">
                <a:solidFill>
                  <a:srgbClr val="FFCC00"/>
                </a:solidFill>
                <a:latin typeface="Browallia New" pitchFamily="34" charset="-34"/>
                <a:cs typeface="Browallia New" pitchFamily="34" charset="-34"/>
              </a:rPr>
              <a:t>ผอ.  เอกชน</a:t>
            </a:r>
            <a:r>
              <a:rPr lang="en-US" altLang="en-US" sz="3000" b="1" dirty="0" smtClean="0">
                <a:solidFill>
                  <a:srgbClr val="FFCC00"/>
                </a:solidFill>
                <a:latin typeface="Browallia New" pitchFamily="34" charset="-34"/>
                <a:cs typeface="Browallia New" pitchFamily="34" charset="-34"/>
              </a:rPr>
              <a:t>/</a:t>
            </a:r>
            <a:r>
              <a:rPr lang="th-TH" altLang="en-US" sz="3000" b="1" dirty="0" smtClean="0">
                <a:solidFill>
                  <a:srgbClr val="FFCC00"/>
                </a:solidFill>
                <a:latin typeface="Browallia New" pitchFamily="34" charset="-34"/>
                <a:cs typeface="Browallia New" pitchFamily="34" charset="-34"/>
              </a:rPr>
              <a:t>ชุมชน</a:t>
            </a:r>
            <a:endParaRPr lang="th-TH" sz="3000" b="1" dirty="0" smtClean="0">
              <a:solidFill>
                <a:srgbClr val="FFCC00"/>
              </a:solidFill>
              <a:effectLst>
                <a:outerShdw blurRad="38100" dist="38100" dir="2700000" algn="tl">
                  <a:srgbClr val="000000">
                    <a:alpha val="43137"/>
                  </a:srgbClr>
                </a:outerShdw>
              </a:effectLst>
              <a:latin typeface="Browallia New" pitchFamily="34" charset="-34"/>
              <a:cs typeface="Browallia New" pitchFamily="34" charset="-34"/>
            </a:endParaRPr>
          </a:p>
        </p:txBody>
      </p:sp>
    </p:spTree>
    <p:extLst>
      <p:ext uri="{BB962C8B-B14F-4D97-AF65-F5344CB8AC3E}">
        <p14:creationId xmlns:p14="http://schemas.microsoft.com/office/powerpoint/2010/main" val="273081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971550"/>
            <a:ext cx="8931035" cy="2800767"/>
          </a:xfrm>
          <a:prstGeom prst="rect">
            <a:avLst/>
          </a:prstGeom>
          <a:noFill/>
        </p:spPr>
        <p:txBody>
          <a:bodyPr wrap="none" rtlCol="0">
            <a:spAutoFit/>
          </a:bodyPr>
          <a:lstStyle/>
          <a:p>
            <a:pPr algn="ctr"/>
            <a:r>
              <a:rPr lang="en-US" sz="4800" dirty="0" smtClean="0">
                <a:solidFill>
                  <a:srgbClr val="FDE8D7"/>
                </a:solidFill>
                <a:latin typeface="Arial Black" panose="020B0A04020102020204" pitchFamily="34" charset="0"/>
              </a:rPr>
              <a:t>VOCATIONAL EDUCATION</a:t>
            </a:r>
          </a:p>
          <a:p>
            <a:pPr algn="ctr"/>
            <a:endParaRPr lang="en-US" sz="4800" dirty="0" smtClean="0">
              <a:solidFill>
                <a:srgbClr val="FDE8D7"/>
              </a:solidFill>
              <a:latin typeface="Arial Black" panose="020B0A04020102020204" pitchFamily="34" charset="0"/>
            </a:endParaRPr>
          </a:p>
          <a:p>
            <a:pPr algn="ctr"/>
            <a:r>
              <a:rPr lang="en-US" sz="8000" dirty="0" smtClean="0">
                <a:solidFill>
                  <a:srgbClr val="FDE8D7"/>
                </a:solidFill>
                <a:latin typeface="Arial Black" panose="020B0A04020102020204" pitchFamily="34" charset="0"/>
              </a:rPr>
              <a:t>REFORM</a:t>
            </a:r>
            <a:endParaRPr lang="en-AU" sz="8000" dirty="0">
              <a:solidFill>
                <a:srgbClr val="FDE8D7"/>
              </a:solidFill>
              <a:latin typeface="Arial Black" panose="020B0A04020102020204" pitchFamily="34" charset="0"/>
            </a:endParaRPr>
          </a:p>
        </p:txBody>
      </p:sp>
      <p:sp>
        <p:nvSpPr>
          <p:cNvPr id="2" name="TextBox 1"/>
          <p:cNvSpPr txBox="1"/>
          <p:nvPr/>
        </p:nvSpPr>
        <p:spPr>
          <a:xfrm>
            <a:off x="1600200" y="1657350"/>
            <a:ext cx="6160662" cy="1169551"/>
          </a:xfrm>
          <a:prstGeom prst="rect">
            <a:avLst/>
          </a:prstGeom>
          <a:noFill/>
        </p:spPr>
        <p:txBody>
          <a:bodyPr wrap="none" rtlCol="0">
            <a:spAutoFit/>
          </a:bodyPr>
          <a:lstStyle/>
          <a:p>
            <a:pPr algn="ctr"/>
            <a:r>
              <a:rPr lang="th-TH" sz="7000" b="1" dirty="0" smtClean="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ปฏิรูป..... อาชีวะศึกษา</a:t>
            </a:r>
            <a:endParaRPr lang="en-AU" sz="7000" b="1" dirty="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endParaRPr>
          </a:p>
        </p:txBody>
      </p:sp>
      <p:grpSp>
        <p:nvGrpSpPr>
          <p:cNvPr id="5" name="Group 47"/>
          <p:cNvGrpSpPr/>
          <p:nvPr/>
        </p:nvGrpSpPr>
        <p:grpSpPr>
          <a:xfrm>
            <a:off x="10633" y="4677252"/>
            <a:ext cx="9126000" cy="466266"/>
            <a:chOff x="0" y="4677234"/>
            <a:chExt cx="9144005" cy="466266"/>
          </a:xfrm>
        </p:grpSpPr>
        <p:grpSp>
          <p:nvGrpSpPr>
            <p:cNvPr id="6" name="Group 48"/>
            <p:cNvGrpSpPr/>
            <p:nvPr/>
          </p:nvGrpSpPr>
          <p:grpSpPr>
            <a:xfrm>
              <a:off x="323528" y="4677234"/>
              <a:ext cx="1622642" cy="384554"/>
              <a:chOff x="0" y="6127204"/>
              <a:chExt cx="1451124" cy="360040"/>
            </a:xfrm>
            <a:solidFill>
              <a:schemeClr val="accent6">
                <a:lumMod val="60000"/>
                <a:lumOff val="40000"/>
              </a:schemeClr>
            </a:solidFill>
          </p:grpSpPr>
          <p:sp>
            <p:nvSpPr>
              <p:cNvPr id="16" name="Right Triangle 1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8" name="Rectangle 1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7" name="Group 49"/>
            <p:cNvGrpSpPr/>
            <p:nvPr/>
          </p:nvGrpSpPr>
          <p:grpSpPr>
            <a:xfrm>
              <a:off x="161026" y="4677234"/>
              <a:ext cx="1622642" cy="384554"/>
              <a:chOff x="0" y="6127204"/>
              <a:chExt cx="1451124" cy="360040"/>
            </a:xfrm>
            <a:solidFill>
              <a:srgbClr val="FF9147"/>
            </a:solidFill>
          </p:grpSpPr>
          <p:sp>
            <p:nvSpPr>
              <p:cNvPr id="14" name="Right Triangle 1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Rectangle 1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8" name="Rectangle 7"/>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9" name="TextBox 8"/>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0" name="Group 52"/>
            <p:cNvGrpSpPr/>
            <p:nvPr/>
          </p:nvGrpSpPr>
          <p:grpSpPr>
            <a:xfrm>
              <a:off x="0" y="4677984"/>
              <a:ext cx="1622642" cy="384554"/>
              <a:chOff x="0" y="6127204"/>
              <a:chExt cx="1451124" cy="360040"/>
            </a:xfrm>
          </p:grpSpPr>
          <p:sp>
            <p:nvSpPr>
              <p:cNvPr id="12" name="Right Triangle 11"/>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12"/>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1"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4688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7B7A9"/>
            </a:gs>
            <a:gs pos="35000">
              <a:srgbClr val="B7B7A9"/>
            </a:gs>
            <a:gs pos="67000">
              <a:schemeClr val="bg1"/>
            </a:gs>
          </a:gsLst>
          <a:lin ang="10800000" scaled="1"/>
          <a:tileRect/>
        </a:gradFill>
        <a:effectLst/>
      </p:bgPr>
    </p:bg>
    <p:spTree>
      <p:nvGrpSpPr>
        <p:cNvPr id="1" name=""/>
        <p:cNvGrpSpPr/>
        <p:nvPr/>
      </p:nvGrpSpPr>
      <p:grpSpPr>
        <a:xfrm>
          <a:off x="0" y="0"/>
          <a:ext cx="0" cy="0"/>
          <a:chOff x="0" y="0"/>
          <a:chExt cx="0" cy="0"/>
        </a:xfrm>
      </p:grpSpPr>
      <p:pic>
        <p:nvPicPr>
          <p:cNvPr id="38" name="Picture 10" descr="D:\Information_Slides for President\166508907.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5787"/>
            <a:ext cx="4267200" cy="514928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52400" y="48220"/>
            <a:ext cx="5110245" cy="923330"/>
          </a:xfrm>
          <a:prstGeom prst="rect">
            <a:avLst/>
          </a:prstGeom>
          <a:noFill/>
        </p:spPr>
        <p:txBody>
          <a:bodyPr wrap="none" rtlCol="0">
            <a:spAutoFit/>
          </a:bodyPr>
          <a:lstStyle/>
          <a:p>
            <a:r>
              <a:rPr lang="en-US" sz="5400" dirty="0" smtClean="0">
                <a:solidFill>
                  <a:schemeClr val="bg1">
                    <a:lumMod val="85000"/>
                  </a:schemeClr>
                </a:solidFill>
                <a:latin typeface="Arial Black" panose="020B0A04020102020204" pitchFamily="34" charset="0"/>
              </a:rPr>
              <a:t>First S-Curve</a:t>
            </a:r>
            <a:endParaRPr lang="en-US" sz="5400" dirty="0">
              <a:solidFill>
                <a:schemeClr val="bg1">
                  <a:lumMod val="85000"/>
                </a:schemeClr>
              </a:solidFill>
              <a:latin typeface="Arial Black" panose="020B0A04020102020204" pitchFamily="34" charset="0"/>
            </a:endParaRPr>
          </a:p>
        </p:txBody>
      </p:sp>
      <p:sp>
        <p:nvSpPr>
          <p:cNvPr id="40" name="TextBox 39"/>
          <p:cNvSpPr txBox="1"/>
          <p:nvPr/>
        </p:nvSpPr>
        <p:spPr>
          <a:xfrm>
            <a:off x="-233678" y="-41136"/>
            <a:ext cx="4348478" cy="707886"/>
          </a:xfrm>
          <a:prstGeom prst="rect">
            <a:avLst/>
          </a:prstGeom>
          <a:noFill/>
        </p:spPr>
        <p:txBody>
          <a:bodyPr wrap="square" rtlCol="0">
            <a:spAutoFit/>
          </a:bodyPr>
          <a:lstStyle/>
          <a:p>
            <a:pPr algn="ctr"/>
            <a:r>
              <a:rPr lang="en-US" sz="4000" dirty="0">
                <a:solidFill>
                  <a:srgbClr val="FF6600"/>
                </a:solidFill>
                <a:latin typeface="Arial Black" panose="020B0A04020102020204" pitchFamily="34" charset="0"/>
              </a:rPr>
              <a:t>First S-Curve</a:t>
            </a:r>
            <a:endParaRPr lang="en-AU" sz="4000" dirty="0">
              <a:solidFill>
                <a:srgbClr val="FF6600"/>
              </a:solidFill>
              <a:latin typeface="Arial Black" panose="020B0A04020102020204" pitchFamily="34" charset="0"/>
            </a:endParaRPr>
          </a:p>
        </p:txBody>
      </p:sp>
      <p:sp>
        <p:nvSpPr>
          <p:cNvPr id="41" name="Content Placeholder 2"/>
          <p:cNvSpPr txBox="1">
            <a:spLocks/>
          </p:cNvSpPr>
          <p:nvPr/>
        </p:nvSpPr>
        <p:spPr>
          <a:xfrm>
            <a:off x="2390177" y="2425425"/>
            <a:ext cx="3946484"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i="1" dirty="0">
                <a:effectLst>
                  <a:outerShdw blurRad="38100" dist="38100" dir="2700000" algn="tl">
                    <a:srgbClr val="000000">
                      <a:alpha val="43137"/>
                    </a:srgbClr>
                  </a:outerShdw>
                </a:effectLst>
                <a:latin typeface="Arial" pitchFamily="34" charset="0"/>
                <a:cs typeface="Arial" pitchFamily="34" charset="0"/>
              </a:rPr>
              <a:t>Intelligent Electronic Industry</a:t>
            </a:r>
          </a:p>
        </p:txBody>
      </p:sp>
      <p:sp>
        <p:nvSpPr>
          <p:cNvPr id="42" name="Content Placeholder 2"/>
          <p:cNvSpPr txBox="1">
            <a:spLocks/>
          </p:cNvSpPr>
          <p:nvPr/>
        </p:nvSpPr>
        <p:spPr>
          <a:xfrm>
            <a:off x="4471234" y="4289628"/>
            <a:ext cx="4901366"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700" b="1" i="1" dirty="0">
                <a:effectLst>
                  <a:outerShdw blurRad="38100" dist="38100" dir="2700000" algn="tl">
                    <a:srgbClr val="000000">
                      <a:alpha val="43137"/>
                    </a:srgbClr>
                  </a:outerShdw>
                </a:effectLst>
                <a:latin typeface="Arial" pitchFamily="34" charset="0"/>
                <a:cs typeface="Arial" pitchFamily="34" charset="0"/>
              </a:rPr>
              <a:t>High Value &amp; Medical Tourism Industry </a:t>
            </a:r>
          </a:p>
        </p:txBody>
      </p:sp>
      <p:sp>
        <p:nvSpPr>
          <p:cNvPr id="43" name="Content Placeholder 2"/>
          <p:cNvSpPr txBox="1">
            <a:spLocks/>
          </p:cNvSpPr>
          <p:nvPr/>
        </p:nvSpPr>
        <p:spPr>
          <a:xfrm>
            <a:off x="0" y="4284329"/>
            <a:ext cx="4800600" cy="5041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700" b="1" i="1" dirty="0">
                <a:effectLst>
                  <a:outerShdw blurRad="38100" dist="38100" dir="2700000" algn="tl">
                    <a:srgbClr val="000000">
                      <a:alpha val="43137"/>
                    </a:srgbClr>
                  </a:outerShdw>
                </a:effectLst>
                <a:latin typeface="Arial" pitchFamily="34" charset="0"/>
                <a:cs typeface="Arial" pitchFamily="34" charset="0"/>
              </a:rPr>
              <a:t>Agriculture and Biotechnology Industry</a:t>
            </a:r>
            <a:endParaRPr lang="en-US" sz="1700" b="1" i="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44" name="Content Placeholder 2"/>
          <p:cNvSpPr txBox="1">
            <a:spLocks/>
          </p:cNvSpPr>
          <p:nvPr/>
        </p:nvSpPr>
        <p:spPr>
          <a:xfrm>
            <a:off x="6134102" y="2423736"/>
            <a:ext cx="3009898"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i="1" dirty="0">
                <a:effectLst>
                  <a:outerShdw blurRad="38100" dist="38100" dir="2700000" algn="tl">
                    <a:srgbClr val="000000">
                      <a:alpha val="43137"/>
                    </a:srgbClr>
                  </a:outerShdw>
                </a:effectLst>
                <a:latin typeface="Arial" pitchFamily="34" charset="0"/>
                <a:cs typeface="Arial" pitchFamily="34" charset="0"/>
              </a:rPr>
              <a:t>Food Processing Industry</a:t>
            </a:r>
          </a:p>
        </p:txBody>
      </p:sp>
      <p:sp>
        <p:nvSpPr>
          <p:cNvPr id="45" name="Content Placeholder 2"/>
          <p:cNvSpPr txBox="1">
            <a:spLocks/>
          </p:cNvSpPr>
          <p:nvPr/>
        </p:nvSpPr>
        <p:spPr>
          <a:xfrm>
            <a:off x="117678" y="2419350"/>
            <a:ext cx="2295178" cy="381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i="1" dirty="0">
                <a:effectLst>
                  <a:outerShdw blurRad="38100" dist="38100" dir="2700000" algn="tl">
                    <a:srgbClr val="000000">
                      <a:alpha val="43137"/>
                    </a:srgbClr>
                  </a:outerShdw>
                </a:effectLst>
                <a:latin typeface="Arial" pitchFamily="34" charset="0"/>
                <a:cs typeface="Arial" pitchFamily="34" charset="0"/>
              </a:rPr>
              <a:t>Automobile Industry</a:t>
            </a:r>
          </a:p>
        </p:txBody>
      </p:sp>
      <p:sp>
        <p:nvSpPr>
          <p:cNvPr id="46" name="Rectangle 24"/>
          <p:cNvSpPr/>
          <p:nvPr/>
        </p:nvSpPr>
        <p:spPr>
          <a:xfrm>
            <a:off x="10633" y="4714890"/>
            <a:ext cx="9108000" cy="42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47" name="Group 47"/>
          <p:cNvGrpSpPr/>
          <p:nvPr/>
        </p:nvGrpSpPr>
        <p:grpSpPr>
          <a:xfrm>
            <a:off x="10633" y="4677252"/>
            <a:ext cx="9126000" cy="466266"/>
            <a:chOff x="0" y="4677234"/>
            <a:chExt cx="9144005" cy="466266"/>
          </a:xfrm>
        </p:grpSpPr>
        <p:grpSp>
          <p:nvGrpSpPr>
            <p:cNvPr id="48" name="Group 48"/>
            <p:cNvGrpSpPr/>
            <p:nvPr/>
          </p:nvGrpSpPr>
          <p:grpSpPr>
            <a:xfrm>
              <a:off x="323528" y="4677234"/>
              <a:ext cx="1622643" cy="384554"/>
              <a:chOff x="0" y="6127204"/>
              <a:chExt cx="1451124" cy="360040"/>
            </a:xfrm>
            <a:solidFill>
              <a:schemeClr val="accent6">
                <a:lumMod val="60000"/>
                <a:lumOff val="40000"/>
              </a:schemeClr>
            </a:solidFill>
          </p:grpSpPr>
          <p:sp>
            <p:nvSpPr>
              <p:cNvPr id="58" name="Right Triangle 3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9" name="Rectangle 4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49" name="Group 49"/>
            <p:cNvGrpSpPr/>
            <p:nvPr/>
          </p:nvGrpSpPr>
          <p:grpSpPr>
            <a:xfrm>
              <a:off x="161026" y="4677234"/>
              <a:ext cx="1622643" cy="384554"/>
              <a:chOff x="0" y="6127204"/>
              <a:chExt cx="1451124" cy="360040"/>
            </a:xfrm>
            <a:solidFill>
              <a:srgbClr val="FF9147"/>
            </a:solidFill>
          </p:grpSpPr>
          <p:sp>
            <p:nvSpPr>
              <p:cNvPr id="56" name="Right Triangle 3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7" name="Rectangle 3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50" name="Rectangle 3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1" name="TextBox 50"/>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52" name="Group 52"/>
            <p:cNvGrpSpPr/>
            <p:nvPr/>
          </p:nvGrpSpPr>
          <p:grpSpPr>
            <a:xfrm>
              <a:off x="0" y="4677984"/>
              <a:ext cx="1622643" cy="384554"/>
              <a:chOff x="0" y="6127204"/>
              <a:chExt cx="1451124" cy="360040"/>
            </a:xfrm>
          </p:grpSpPr>
          <p:sp>
            <p:nvSpPr>
              <p:cNvPr id="54" name="Right Triangle 3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5" name="Rectangle 3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53"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2" descr="D:\Information_Slides for President\automob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118" y="986345"/>
            <a:ext cx="1981199" cy="1368785"/>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0" name="Picture 2" descr="D:\Information_Slides for President\power_electronic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1029278"/>
            <a:ext cx="1781969" cy="1396388"/>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1" name="Picture 3" descr="D:\Information_Slides for President\gt08-smart-watch-android-best-selling-intellige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89522">
            <a:off x="4408634" y="1391401"/>
            <a:ext cx="1044503" cy="1044503"/>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D:\Information_Slides for President\Food-2-apples-conveyor-bel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9794" y="784087"/>
            <a:ext cx="1930941" cy="1616742"/>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3" name="Picture 5" descr="D:\Information_Slides for President\ear-of-corn-wheat-dna-symbol-of-food-genfood-agriculture-biotechnology-ARA5E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36070" y="2967364"/>
            <a:ext cx="1830483" cy="1343293"/>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D:\Information_Slides for President\Medical-Travel-and-Touris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0691" y="2952750"/>
            <a:ext cx="1736444" cy="1287685"/>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5" name="Picture 7" descr="D:\Information_Slides for President\Biotechnology-in-Agricultur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952750"/>
            <a:ext cx="2007966" cy="1372519"/>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7" name="Picture 9" descr="D:\Information_Slides for President\ReadyMeal-l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39051" y="1516207"/>
            <a:ext cx="1244288" cy="838923"/>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D:\Information_Slides for President\medical-tourism-in-thailan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91271" y="2876550"/>
            <a:ext cx="1895529" cy="1393063"/>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71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C59A">
            <a:alpha val="63000"/>
          </a:srgbClr>
        </a:solidFill>
        <a:effectLst/>
      </p:bgPr>
    </p:bg>
    <p:spTree>
      <p:nvGrpSpPr>
        <p:cNvPr id="1" name=""/>
        <p:cNvGrpSpPr/>
        <p:nvPr/>
      </p:nvGrpSpPr>
      <p:grpSpPr>
        <a:xfrm>
          <a:off x="0" y="0"/>
          <a:ext cx="0" cy="0"/>
          <a:chOff x="0" y="0"/>
          <a:chExt cx="0" cy="0"/>
        </a:xfrm>
      </p:grpSpPr>
      <p:pic>
        <p:nvPicPr>
          <p:cNvPr id="2050" name="Picture 2" descr="D:\Information_Slides for President\kbd9fcgkf8dbjbabf78j6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3977640" cy="51633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62400" y="133350"/>
            <a:ext cx="5181600" cy="4862870"/>
          </a:xfrm>
          <a:prstGeom prst="rect">
            <a:avLst/>
          </a:prstGeom>
          <a:noFill/>
        </p:spPr>
        <p:txBody>
          <a:bodyPr wrap="square" rtlCol="0">
            <a:spAutoFit/>
          </a:bodyPr>
          <a:lstStyle/>
          <a:p>
            <a:r>
              <a:rPr lang="th-TH" sz="2000" b="1" dirty="0" smtClean="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พระบาทสมเด็จพระเจ้าอยู่หัว รัชกาลที่ ๙ ทรงมีพ</a:t>
            </a:r>
            <a:r>
              <a:rPr lang="th-TH" sz="2000" b="1" dirty="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ระราช</a:t>
            </a:r>
            <a:r>
              <a:rPr lang="th-TH" sz="2000" b="1" dirty="0" smtClean="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ดำรัส</a:t>
            </a:r>
            <a:r>
              <a:rPr lang="th-TH" sz="2000" b="1" dirty="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แนะนำ</a:t>
            </a:r>
            <a:r>
              <a:rPr lang="th-TH" sz="2000" b="1" dirty="0" smtClean="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เพื่อสนับสนุน</a:t>
            </a:r>
            <a:r>
              <a:rPr lang="th-TH" sz="2000" b="1" dirty="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ส่งเสริมวิชาช่างฝีมือ </a:t>
            </a:r>
            <a:r>
              <a:rPr lang="th-TH" sz="2000" b="1" dirty="0" smtClean="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ไว้ </a:t>
            </a:r>
            <a:r>
              <a:rPr lang="th-TH" sz="2000" b="1" dirty="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๓ ประการ </a:t>
            </a:r>
            <a:r>
              <a:rPr lang="th-TH" sz="2000" b="1" dirty="0" smtClean="0">
                <a:solidFill>
                  <a:srgbClr val="FF6600"/>
                </a:solidFill>
                <a:effectLst>
                  <a:outerShdw blurRad="38100" dist="38100" dir="2700000" algn="tl">
                    <a:srgbClr val="000000">
                      <a:alpha val="43137"/>
                    </a:srgbClr>
                  </a:outerShdw>
                </a:effectLst>
                <a:latin typeface="TH SarabunPSK" pitchFamily="34" charset="-34"/>
                <a:cs typeface="TH SarabunPSK" pitchFamily="34" charset="-34"/>
              </a:rPr>
              <a:t>คือ</a:t>
            </a:r>
          </a:p>
          <a:p>
            <a:endParaRPr lang="th-TH" b="1" dirty="0">
              <a:latin typeface="TH SarabunPSK" pitchFamily="34" charset="-34"/>
              <a:cs typeface="TH SarabunPSK" pitchFamily="34" charset="-34"/>
            </a:endParaRPr>
          </a:p>
          <a:p>
            <a:pPr algn="thaiDist"/>
            <a:r>
              <a:rPr lang="th-TH" b="1" i="1" dirty="0" smtClean="0">
                <a:latin typeface="TH SarabunPSK" pitchFamily="34" charset="-34"/>
                <a:cs typeface="TH SarabunPSK" pitchFamily="34" charset="-34"/>
              </a:rPr>
              <a:t>“ประการ</a:t>
            </a:r>
            <a:r>
              <a:rPr lang="th-TH" b="1" i="1" dirty="0">
                <a:latin typeface="TH SarabunPSK" pitchFamily="34" charset="-34"/>
                <a:cs typeface="TH SarabunPSK" pitchFamily="34" charset="-34"/>
              </a:rPr>
              <a:t>แรก… ต้องให้</a:t>
            </a:r>
            <a:r>
              <a:rPr lang="th-TH" b="1" i="1" dirty="0" smtClean="0">
                <a:latin typeface="TH SarabunPSK" pitchFamily="34" charset="-34"/>
                <a:cs typeface="TH SarabunPSK" pitchFamily="34" charset="-34"/>
              </a:rPr>
              <a:t>ความรู้ทางหลักวิชาการ</a:t>
            </a:r>
            <a:r>
              <a:rPr lang="th-TH" b="1" i="1" dirty="0">
                <a:latin typeface="TH SarabunPSK" pitchFamily="34" charset="-34"/>
                <a:cs typeface="TH SarabunPSK" pitchFamily="34" charset="-34"/>
              </a:rPr>
              <a:t>และความรู้ทางการ</a:t>
            </a:r>
            <a:r>
              <a:rPr lang="th-TH" b="1" i="1" dirty="0" smtClean="0">
                <a:latin typeface="TH SarabunPSK" pitchFamily="34" charset="-34"/>
                <a:cs typeface="TH SarabunPSK" pitchFamily="34" charset="-34"/>
              </a:rPr>
              <a:t>ออกแบบ </a:t>
            </a:r>
            <a:r>
              <a:rPr lang="th-TH" b="1" i="1" dirty="0">
                <a:latin typeface="TH SarabunPSK" pitchFamily="34" charset="-34"/>
                <a:cs typeface="TH SarabunPSK" pitchFamily="34" charset="-34"/>
              </a:rPr>
              <a:t>เพราะสิ่งนี้เป็นหัวใจของงานฝีมือในอันที่จะสร้างสรรค์งานศิลปะ</a:t>
            </a:r>
            <a:r>
              <a:rPr lang="th-TH" b="1" i="1" dirty="0" smtClean="0">
                <a:latin typeface="TH SarabunPSK" pitchFamily="34" charset="-34"/>
                <a:cs typeface="TH SarabunPSK" pitchFamily="34" charset="-34"/>
              </a:rPr>
              <a:t>ใหม่ๆ </a:t>
            </a:r>
            <a:r>
              <a:rPr lang="th-TH" b="1" i="1" dirty="0">
                <a:latin typeface="TH SarabunPSK" pitchFamily="34" charset="-34"/>
                <a:cs typeface="TH SarabunPSK" pitchFamily="34" charset="-34"/>
              </a:rPr>
              <a:t>ขึ้น ศิลปินและนักออกแบบจะเป็นผู้ให้ความคิด จากนั้นจึง</a:t>
            </a:r>
            <a:r>
              <a:rPr lang="th-TH" b="1" i="1" dirty="0">
                <a:solidFill>
                  <a:srgbClr val="FF6600"/>
                </a:solidFill>
                <a:latin typeface="TH SarabunPSK" pitchFamily="34" charset="-34"/>
                <a:cs typeface="TH SarabunPSK" pitchFamily="34" charset="-34"/>
              </a:rPr>
              <a:t>ใช้ความรู้ทางหลักวิชาการทำความคิดนั้นมาประดิษฐ์ผลงาน</a:t>
            </a:r>
            <a:r>
              <a:rPr lang="th-TH" b="1" i="1" dirty="0" smtClean="0">
                <a:solidFill>
                  <a:srgbClr val="FF6600"/>
                </a:solidFill>
                <a:latin typeface="TH SarabunPSK" pitchFamily="34" charset="-34"/>
                <a:cs typeface="TH SarabunPSK" pitchFamily="34" charset="-34"/>
              </a:rPr>
              <a:t>ต่อไป</a:t>
            </a:r>
            <a:r>
              <a:rPr lang="th-TH" b="1" i="1" dirty="0" smtClean="0">
                <a:latin typeface="TH SarabunPSK" pitchFamily="34" charset="-34"/>
                <a:cs typeface="TH SarabunPSK" pitchFamily="34" charset="-34"/>
              </a:rPr>
              <a:t>”</a:t>
            </a:r>
            <a:r>
              <a:rPr lang="th-TH" b="1" i="1" dirty="0" smtClean="0">
                <a:solidFill>
                  <a:srgbClr val="FF6600"/>
                </a:solidFill>
                <a:latin typeface="TH SarabunPSK" pitchFamily="34" charset="-34"/>
                <a:cs typeface="TH SarabunPSK" pitchFamily="34" charset="-34"/>
              </a:rPr>
              <a:t> </a:t>
            </a:r>
          </a:p>
          <a:p>
            <a:pPr algn="thaiDist"/>
            <a:r>
              <a:rPr lang="th-TH" b="1" i="1" dirty="0" smtClean="0">
                <a:latin typeface="TH SarabunPSK" pitchFamily="34" charset="-34"/>
                <a:cs typeface="TH SarabunPSK" pitchFamily="34" charset="-34"/>
              </a:rPr>
              <a:t>“ประการ</a:t>
            </a:r>
            <a:r>
              <a:rPr lang="th-TH" b="1" i="1" dirty="0">
                <a:latin typeface="TH SarabunPSK" pitchFamily="34" charset="-34"/>
                <a:cs typeface="TH SarabunPSK" pitchFamily="34" charset="-34"/>
              </a:rPr>
              <a:t>ที่</a:t>
            </a:r>
            <a:r>
              <a:rPr lang="th-TH" b="1" i="1" dirty="0" smtClean="0">
                <a:latin typeface="TH SarabunPSK" pitchFamily="34" charset="-34"/>
                <a:cs typeface="TH SarabunPSK" pitchFamily="34" charset="-34"/>
              </a:rPr>
              <a:t>สอง... </a:t>
            </a:r>
            <a:r>
              <a:rPr lang="th-TH" b="1" i="1" dirty="0">
                <a:latin typeface="TH SarabunPSK" pitchFamily="34" charset="-34"/>
                <a:cs typeface="TH SarabunPSK" pitchFamily="34" charset="-34"/>
              </a:rPr>
              <a:t>จะต้อง</a:t>
            </a:r>
            <a:r>
              <a:rPr lang="th-TH" b="1" i="1" dirty="0">
                <a:solidFill>
                  <a:srgbClr val="FF6600"/>
                </a:solidFill>
                <a:latin typeface="TH SarabunPSK" pitchFamily="34" charset="-34"/>
                <a:cs typeface="TH SarabunPSK" pitchFamily="34" charset="-34"/>
              </a:rPr>
              <a:t>ปรับปรุงฝีมือให้มีความประณีตและมีประสิทธิภาพได้มาตรฐาน</a:t>
            </a:r>
            <a:r>
              <a:rPr lang="th-TH" b="1" i="1" dirty="0">
                <a:latin typeface="TH SarabunPSK" pitchFamily="34" charset="-34"/>
                <a:cs typeface="TH SarabunPSK" pitchFamily="34" charset="-34"/>
              </a:rPr>
              <a:t>จริง ๆ ในยามที่ประชาชาติต่าง ๆ ในโลกกำลังขวนขวายยกระดับชีวิตความเป็นอยู่ของตน มนุษย์เจริญขึ้นก็ใฝ่หาสินค้าและบริการได้มาตรฐานสูงขึ้น</a:t>
            </a:r>
            <a:r>
              <a:rPr lang="th-TH" b="1" i="1" dirty="0" smtClean="0">
                <a:latin typeface="TH SarabunPSK" pitchFamily="34" charset="-34"/>
                <a:cs typeface="TH SarabunPSK" pitchFamily="34" charset="-34"/>
              </a:rPr>
              <a:t>ด้วย”</a:t>
            </a:r>
          </a:p>
          <a:p>
            <a:pPr algn="thaiDist"/>
            <a:r>
              <a:rPr lang="th-TH" b="1" i="1" dirty="0" smtClean="0">
                <a:latin typeface="TH SarabunPSK" pitchFamily="34" charset="-34"/>
                <a:cs typeface="TH SarabunPSK" pitchFamily="34" charset="-34"/>
              </a:rPr>
              <a:t>“ประการ</a:t>
            </a:r>
            <a:r>
              <a:rPr lang="th-TH" b="1" i="1" dirty="0">
                <a:latin typeface="TH SarabunPSK" pitchFamily="34" charset="-34"/>
                <a:cs typeface="TH SarabunPSK" pitchFamily="34" charset="-34"/>
              </a:rPr>
              <a:t>ที่</a:t>
            </a:r>
            <a:r>
              <a:rPr lang="th-TH" b="1" i="1" dirty="0" smtClean="0">
                <a:latin typeface="TH SarabunPSK" pitchFamily="34" charset="-34"/>
                <a:cs typeface="TH SarabunPSK" pitchFamily="34" charset="-34"/>
              </a:rPr>
              <a:t>สาม... </a:t>
            </a:r>
            <a:r>
              <a:rPr lang="th-TH" b="1" i="1" dirty="0">
                <a:latin typeface="TH SarabunPSK" pitchFamily="34" charset="-34"/>
                <a:cs typeface="TH SarabunPSK" pitchFamily="34" charset="-34"/>
              </a:rPr>
              <a:t>จะต้องมีการจ้างงานและหาตลาดเพื่อช่วยให้ช่างฝีมือได้มีงานทำ มีตลาดที่จะส่งสินค้าไปจำหน่ายการทำงานของช่างฝีมือขึ้นอยู่กับความต้องการของผลิตผลและบริการในตลาด </a:t>
            </a:r>
            <a:r>
              <a:rPr lang="th-TH" b="1" i="1" dirty="0">
                <a:solidFill>
                  <a:srgbClr val="FF6600"/>
                </a:solidFill>
                <a:latin typeface="TH SarabunPSK" pitchFamily="34" charset="-34"/>
                <a:cs typeface="TH SarabunPSK" pitchFamily="34" charset="-34"/>
              </a:rPr>
              <a:t>เมื่อปรับปรุงรูปแบบคุณภาพและฝีมือดีขึ้น ย่อมทำให้เกิดความต้องการตามมาอันจะเป็นผลให้เผยแพร่ได้สะดวก</a:t>
            </a:r>
            <a:r>
              <a:rPr lang="th-TH" b="1" i="1" dirty="0" smtClean="0">
                <a:solidFill>
                  <a:srgbClr val="FF6600"/>
                </a:solidFill>
                <a:latin typeface="TH SarabunPSK" pitchFamily="34" charset="-34"/>
                <a:cs typeface="TH SarabunPSK" pitchFamily="34" charset="-34"/>
              </a:rPr>
              <a:t>ยิ่งขึ้น </a:t>
            </a:r>
            <a:r>
              <a:rPr lang="th-TH" b="1" i="1" dirty="0">
                <a:latin typeface="TH SarabunPSK" pitchFamily="34" charset="-34"/>
                <a:cs typeface="TH SarabunPSK" pitchFamily="34" charset="-34"/>
              </a:rPr>
              <a:t>เพราะสินค้าดี</a:t>
            </a:r>
            <a:r>
              <a:rPr lang="th-TH" b="1" i="1" dirty="0" smtClean="0">
                <a:latin typeface="TH SarabunPSK" pitchFamily="34" charset="-34"/>
                <a:cs typeface="TH SarabunPSK" pitchFamily="34" charset="-34"/>
              </a:rPr>
              <a:t>ใครๆ </a:t>
            </a:r>
            <a:r>
              <a:rPr lang="th-TH" b="1" i="1" dirty="0">
                <a:latin typeface="TH SarabunPSK" pitchFamily="34" charset="-34"/>
                <a:cs typeface="TH SarabunPSK" pitchFamily="34" charset="-34"/>
              </a:rPr>
              <a:t>ก็ย่อมนิยมใช้ แต่ถ้าราคาและคุณภาพไม่ได้มาตรฐานแล้ว ก็ยากที่ประชาชนจะนิยมตาม</a:t>
            </a:r>
            <a:r>
              <a:rPr lang="th-TH" b="1" i="1" dirty="0" smtClean="0">
                <a:latin typeface="TH SarabunPSK" pitchFamily="34" charset="-34"/>
                <a:cs typeface="TH SarabunPSK" pitchFamily="34" charset="-34"/>
              </a:rPr>
              <a:t>…”</a:t>
            </a:r>
            <a:endParaRPr lang="th-TH" b="1" i="1" dirty="0">
              <a:latin typeface="TH SarabunPSK" pitchFamily="34" charset="-34"/>
              <a:cs typeface="TH SarabunPSK" pitchFamily="34" charset="-34"/>
            </a:endParaRPr>
          </a:p>
        </p:txBody>
      </p:sp>
    </p:spTree>
    <p:extLst>
      <p:ext uri="{BB962C8B-B14F-4D97-AF65-F5344CB8AC3E}">
        <p14:creationId xmlns:p14="http://schemas.microsoft.com/office/powerpoint/2010/main" val="2812907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7B7A9"/>
            </a:gs>
            <a:gs pos="35000">
              <a:srgbClr val="B7B7A9"/>
            </a:gs>
            <a:gs pos="67000">
              <a:schemeClr val="bg1"/>
            </a:gs>
          </a:gsLst>
          <a:lin ang="10800000" scaled="1"/>
          <a:tileRect/>
        </a:gradFill>
        <a:effectLst/>
      </p:bgPr>
    </p:bg>
    <p:spTree>
      <p:nvGrpSpPr>
        <p:cNvPr id="1" name=""/>
        <p:cNvGrpSpPr/>
        <p:nvPr/>
      </p:nvGrpSpPr>
      <p:grpSpPr>
        <a:xfrm>
          <a:off x="0" y="0"/>
          <a:ext cx="0" cy="0"/>
          <a:chOff x="0" y="0"/>
          <a:chExt cx="0" cy="0"/>
        </a:xfrm>
      </p:grpSpPr>
      <p:pic>
        <p:nvPicPr>
          <p:cNvPr id="1041" name="Picture 17" descr="D:\Information_Slides for President\EOS_Medical_Alphaform_Instrumentaria_HipImplant_Cont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2775802"/>
            <a:ext cx="928906" cy="814260"/>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D:\Information_Slides for President\166508907.jpg"/>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5787"/>
            <a:ext cx="4267200" cy="514928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52400" y="48220"/>
            <a:ext cx="5054525" cy="923330"/>
          </a:xfrm>
          <a:prstGeom prst="rect">
            <a:avLst/>
          </a:prstGeom>
          <a:noFill/>
        </p:spPr>
        <p:txBody>
          <a:bodyPr wrap="none" rtlCol="0">
            <a:spAutoFit/>
          </a:bodyPr>
          <a:lstStyle/>
          <a:p>
            <a:r>
              <a:rPr lang="en-US" sz="5400" dirty="0" smtClean="0">
                <a:solidFill>
                  <a:schemeClr val="bg1">
                    <a:lumMod val="85000"/>
                  </a:schemeClr>
                </a:solidFill>
                <a:latin typeface="Arial Black" panose="020B0A04020102020204" pitchFamily="34" charset="0"/>
              </a:rPr>
              <a:t>New S-Curve</a:t>
            </a:r>
            <a:endParaRPr lang="en-US" sz="5400" dirty="0">
              <a:solidFill>
                <a:schemeClr val="bg1">
                  <a:lumMod val="85000"/>
                </a:schemeClr>
              </a:solidFill>
              <a:latin typeface="Arial Black" panose="020B0A04020102020204" pitchFamily="34" charset="0"/>
            </a:endParaRPr>
          </a:p>
        </p:txBody>
      </p:sp>
      <p:sp>
        <p:nvSpPr>
          <p:cNvPr id="5" name="TextBox 4"/>
          <p:cNvSpPr txBox="1"/>
          <p:nvPr/>
        </p:nvSpPr>
        <p:spPr>
          <a:xfrm>
            <a:off x="-233678" y="-41136"/>
            <a:ext cx="4348478" cy="707886"/>
          </a:xfrm>
          <a:prstGeom prst="rect">
            <a:avLst/>
          </a:prstGeom>
          <a:noFill/>
        </p:spPr>
        <p:txBody>
          <a:bodyPr wrap="square" rtlCol="0">
            <a:spAutoFit/>
          </a:bodyPr>
          <a:lstStyle/>
          <a:p>
            <a:pPr algn="ctr"/>
            <a:r>
              <a:rPr lang="en-US" sz="4000" dirty="0" smtClean="0">
                <a:solidFill>
                  <a:srgbClr val="FF6600"/>
                </a:solidFill>
                <a:effectLst>
                  <a:outerShdw blurRad="38100" dist="38100" dir="2700000" algn="tl">
                    <a:srgbClr val="000000">
                      <a:alpha val="43137"/>
                    </a:srgbClr>
                  </a:outerShdw>
                </a:effectLst>
                <a:latin typeface="Arial Black" panose="020B0A04020102020204" pitchFamily="34" charset="0"/>
              </a:rPr>
              <a:t>New S-Curve</a:t>
            </a:r>
            <a:endParaRPr lang="en-AU" sz="4000" dirty="0">
              <a:solidFill>
                <a:srgbClr val="FF6600"/>
              </a:solidFill>
              <a:effectLst>
                <a:outerShdw blurRad="38100" dist="38100" dir="2700000" algn="tl">
                  <a:srgbClr val="000000">
                    <a:alpha val="43137"/>
                  </a:srgbClr>
                </a:outerShdw>
              </a:effectLst>
              <a:latin typeface="Arial Black" panose="020B0A04020102020204" pitchFamily="34" charset="0"/>
            </a:endParaRPr>
          </a:p>
        </p:txBody>
      </p:sp>
      <p:sp>
        <p:nvSpPr>
          <p:cNvPr id="13" name="Content Placeholder 2"/>
          <p:cNvSpPr txBox="1">
            <a:spLocks/>
          </p:cNvSpPr>
          <p:nvPr/>
        </p:nvSpPr>
        <p:spPr>
          <a:xfrm>
            <a:off x="2895600" y="2396490"/>
            <a:ext cx="3314700" cy="381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i="1" dirty="0">
                <a:effectLst>
                  <a:outerShdw blurRad="38100" dist="38100" dir="2700000" algn="tl">
                    <a:srgbClr val="000000">
                      <a:alpha val="43137"/>
                    </a:srgbClr>
                  </a:outerShdw>
                </a:effectLst>
                <a:latin typeface="Arial" pitchFamily="34" charset="0"/>
                <a:cs typeface="Arial" pitchFamily="34" charset="0"/>
              </a:rPr>
              <a:t>Aviation and Logistics </a:t>
            </a:r>
          </a:p>
        </p:txBody>
      </p:sp>
      <p:sp>
        <p:nvSpPr>
          <p:cNvPr id="14" name="Content Placeholder 2"/>
          <p:cNvSpPr txBox="1">
            <a:spLocks/>
          </p:cNvSpPr>
          <p:nvPr/>
        </p:nvSpPr>
        <p:spPr>
          <a:xfrm>
            <a:off x="6019800" y="2362200"/>
            <a:ext cx="3276600" cy="41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i="1" dirty="0" smtClean="0">
                <a:effectLst>
                  <a:outerShdw blurRad="38100" dist="38100" dir="2700000" algn="tl">
                    <a:srgbClr val="000000">
                      <a:alpha val="43137"/>
                    </a:srgbClr>
                  </a:outerShdw>
                </a:effectLst>
                <a:latin typeface="Arial" pitchFamily="34" charset="0"/>
                <a:cs typeface="Arial" pitchFamily="34" charset="0"/>
              </a:rPr>
              <a:t>Biofuel and Biochemical </a:t>
            </a:r>
          </a:p>
        </p:txBody>
      </p:sp>
      <p:sp>
        <p:nvSpPr>
          <p:cNvPr id="15" name="Content Placeholder 2"/>
          <p:cNvSpPr txBox="1">
            <a:spLocks/>
          </p:cNvSpPr>
          <p:nvPr/>
        </p:nvSpPr>
        <p:spPr>
          <a:xfrm>
            <a:off x="1600200" y="4243820"/>
            <a:ext cx="2209800" cy="5041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i="1" dirty="0" smtClean="0">
                <a:effectLst>
                  <a:outerShdw blurRad="38100" dist="38100" dir="2700000" algn="tl">
                    <a:srgbClr val="000000">
                      <a:alpha val="43137"/>
                    </a:srgbClr>
                  </a:outerShdw>
                </a:effectLst>
                <a:latin typeface="Arial" pitchFamily="34" charset="0"/>
                <a:cs typeface="Arial" pitchFamily="34" charset="0"/>
              </a:rPr>
              <a:t>Digital Economy </a:t>
            </a:r>
          </a:p>
        </p:txBody>
      </p:sp>
      <p:sp>
        <p:nvSpPr>
          <p:cNvPr id="16" name="Content Placeholder 2"/>
          <p:cNvSpPr txBox="1">
            <a:spLocks/>
          </p:cNvSpPr>
          <p:nvPr/>
        </p:nvSpPr>
        <p:spPr>
          <a:xfrm>
            <a:off x="4991101" y="4226091"/>
            <a:ext cx="4381499" cy="419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i="1" dirty="0" smtClean="0">
                <a:effectLst>
                  <a:outerShdw blurRad="38100" dist="38100" dir="2700000" algn="tl">
                    <a:srgbClr val="000000">
                      <a:alpha val="43137"/>
                    </a:srgbClr>
                  </a:outerShdw>
                </a:effectLst>
                <a:latin typeface="Arial" pitchFamily="34" charset="0"/>
                <a:cs typeface="Arial" pitchFamily="34" charset="0"/>
              </a:rPr>
              <a:t>Integrated Medical Industry</a:t>
            </a:r>
            <a:endParaRPr lang="th-TH" sz="2000" b="1" i="1" dirty="0">
              <a:effectLst>
                <a:outerShdw blurRad="38100" dist="38100" dir="2700000" algn="tl">
                  <a:srgbClr val="000000">
                    <a:alpha val="43137"/>
                  </a:srgbClr>
                </a:outerShdw>
              </a:effectLst>
              <a:latin typeface="Arial" pitchFamily="34" charset="0"/>
              <a:cs typeface="TH SarabunPSK" pitchFamily="34" charset="-34"/>
            </a:endParaRPr>
          </a:p>
        </p:txBody>
      </p:sp>
      <p:sp>
        <p:nvSpPr>
          <p:cNvPr id="17" name="Content Placeholder 2"/>
          <p:cNvSpPr txBox="1">
            <a:spLocks/>
          </p:cNvSpPr>
          <p:nvPr/>
        </p:nvSpPr>
        <p:spPr>
          <a:xfrm>
            <a:off x="152400" y="2419350"/>
            <a:ext cx="2295178" cy="381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i="1" dirty="0" smtClean="0">
                <a:effectLst>
                  <a:outerShdw blurRad="38100" dist="38100" dir="2700000" algn="tl">
                    <a:srgbClr val="000000">
                      <a:alpha val="43137"/>
                    </a:srgbClr>
                  </a:outerShdw>
                </a:effectLst>
                <a:latin typeface="Arial" pitchFamily="34" charset="0"/>
                <a:cs typeface="Arial" pitchFamily="34" charset="0"/>
              </a:rPr>
              <a:t>Robotic </a:t>
            </a:r>
            <a:r>
              <a:rPr lang="en-US" sz="2000" b="1" i="1" dirty="0">
                <a:effectLst>
                  <a:outerShdw blurRad="38100" dist="38100" dir="2700000" algn="tl">
                    <a:srgbClr val="000000">
                      <a:alpha val="43137"/>
                    </a:srgbClr>
                  </a:outerShdw>
                </a:effectLst>
                <a:latin typeface="Arial" pitchFamily="34" charset="0"/>
                <a:cs typeface="Arial" pitchFamily="34" charset="0"/>
              </a:rPr>
              <a:t>Industry</a:t>
            </a:r>
            <a:endParaRPr lang="th-TH" sz="2000" b="1" i="1" dirty="0">
              <a:effectLst>
                <a:outerShdw blurRad="38100" dist="38100" dir="2700000" algn="tl">
                  <a:srgbClr val="000000">
                    <a:alpha val="43137"/>
                  </a:srgbClr>
                </a:outerShdw>
              </a:effectLst>
              <a:latin typeface="Arial" pitchFamily="34" charset="0"/>
              <a:cs typeface="TH SarabunPSK" pitchFamily="34" charset="-34"/>
            </a:endParaRPr>
          </a:p>
        </p:txBody>
      </p:sp>
      <p:sp>
        <p:nvSpPr>
          <p:cNvPr id="24" name="Rectangle 24"/>
          <p:cNvSpPr/>
          <p:nvPr/>
        </p:nvSpPr>
        <p:spPr>
          <a:xfrm>
            <a:off x="10633" y="4714890"/>
            <a:ext cx="9108000" cy="42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25" name="Group 47"/>
          <p:cNvGrpSpPr/>
          <p:nvPr/>
        </p:nvGrpSpPr>
        <p:grpSpPr>
          <a:xfrm>
            <a:off x="10633" y="4677252"/>
            <a:ext cx="9126000" cy="466266"/>
            <a:chOff x="0" y="4677234"/>
            <a:chExt cx="9144005" cy="466266"/>
          </a:xfrm>
        </p:grpSpPr>
        <p:grpSp>
          <p:nvGrpSpPr>
            <p:cNvPr id="26" name="Group 48"/>
            <p:cNvGrpSpPr/>
            <p:nvPr/>
          </p:nvGrpSpPr>
          <p:grpSpPr>
            <a:xfrm>
              <a:off x="323528" y="4677234"/>
              <a:ext cx="1622643" cy="384554"/>
              <a:chOff x="0" y="6127204"/>
              <a:chExt cx="1451124" cy="360040"/>
            </a:xfrm>
            <a:solidFill>
              <a:schemeClr val="accent6">
                <a:lumMod val="60000"/>
                <a:lumOff val="40000"/>
              </a:schemeClr>
            </a:solidFill>
          </p:grpSpPr>
          <p:sp>
            <p:nvSpPr>
              <p:cNvPr id="36" name="Right Triangle 3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7" name="Rectangle 4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7" name="Group 49"/>
            <p:cNvGrpSpPr/>
            <p:nvPr/>
          </p:nvGrpSpPr>
          <p:grpSpPr>
            <a:xfrm>
              <a:off x="161026" y="4677234"/>
              <a:ext cx="1622643" cy="384554"/>
              <a:chOff x="0" y="6127204"/>
              <a:chExt cx="1451124" cy="360040"/>
            </a:xfrm>
            <a:solidFill>
              <a:srgbClr val="FF9147"/>
            </a:solidFill>
          </p:grpSpPr>
          <p:sp>
            <p:nvSpPr>
              <p:cNvPr id="34" name="Right Triangle 3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5" name="Rectangle 3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28" name="Rectangle 3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9" name="TextBox 28"/>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30" name="Group 52"/>
            <p:cNvGrpSpPr/>
            <p:nvPr/>
          </p:nvGrpSpPr>
          <p:grpSpPr>
            <a:xfrm>
              <a:off x="0" y="4677984"/>
              <a:ext cx="1622643" cy="384554"/>
              <a:chOff x="0" y="6127204"/>
              <a:chExt cx="1451124" cy="360040"/>
            </a:xfrm>
          </p:grpSpPr>
          <p:sp>
            <p:nvSpPr>
              <p:cNvPr id="32" name="Right Triangle 3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3" name="Rectangle 3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31" name="Picture 2" descr="D:\KMITL_KAMOL\Projects\OSM\KMITL_LOGO.gif"/>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5" name="Picture 11" descr="D:\Information_Slides for President\Industrial-Robots-Hyundai-Heav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972" y="834390"/>
            <a:ext cx="1895628" cy="1552904"/>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6" name="Picture 12" descr="D:\Information_Slides for President\meddat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2847883"/>
            <a:ext cx="1174048" cy="1072807"/>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7" name="Picture 13" descr="D:\Information_Slides for President\Internet-Economy-4200-Billion-Dollars-by-20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66" y="2800350"/>
            <a:ext cx="1752600" cy="1479178"/>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8" name="Picture 14" descr="D:\Information_Slides for President\planes_bmelo_sstock.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8025" y="665062"/>
            <a:ext cx="1733550" cy="1600200"/>
          </a:xfrm>
          <a:prstGeom prst="ellipse">
            <a:avLst/>
          </a:prstGeom>
          <a:ln w="22225"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9" name="Picture 15" descr="D:\Information_Slides for President\CB_biofue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3801" y="742950"/>
            <a:ext cx="1866900" cy="1535848"/>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40" name="Picture 16" descr="D:\Information_Slides for President\commercial_tint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1146445"/>
            <a:ext cx="1286305" cy="1147813"/>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42" name="Picture 18" descr="D:\Information_Slides for President\medical-3d-printing-specialist-3dmedical-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2604" y="3448592"/>
            <a:ext cx="1120168" cy="753018"/>
          </a:xfrm>
          <a:prstGeom prst="ellipse">
            <a:avLst/>
          </a:prstGeom>
          <a:ln w="25400" cap="rnd">
            <a:solidFill>
              <a:srgbClr val="FF66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944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nformation_Slides for President\images.jpg"/>
          <p:cNvPicPr>
            <a:picLocks noChangeAspect="1" noChangeArrowheads="1"/>
          </p:cNvPicPr>
          <p:nvPr/>
        </p:nvPicPr>
        <p:blipFill>
          <a:blip r:embed="rId3">
            <a:extLst>
              <a:ext uri="{BEBA8EAE-BF5A-486C-A8C5-ECC9F3942E4B}">
                <a14:imgProps xmlns:a14="http://schemas.microsoft.com/office/drawing/2010/main">
                  <a14:imgLayer r:embed="rId4">
                    <a14:imgEffect>
                      <a14:artisticMarker/>
                    </a14:imgEffect>
                    <a14:imgEffect>
                      <a14:colorTemperature colorTemp="72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057" y="1042938"/>
            <a:ext cx="9144000" cy="3738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67000" y="4476750"/>
            <a:ext cx="356934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th-TH" b="1" dirty="0">
                <a:solidFill>
                  <a:prstClr val="black"/>
                </a:solidFill>
                <a:latin typeface="TH SarabunPSK" pitchFamily="34" charset="-34"/>
                <a:cs typeface="TH SarabunPSK" pitchFamily="34" charset="-34"/>
              </a:rPr>
              <a:t>สถาบันวิจัยเพื่อการพัฒนาประเทศไทย</a:t>
            </a:r>
          </a:p>
        </p:txBody>
      </p:sp>
      <p:sp>
        <p:nvSpPr>
          <p:cNvPr id="6" name="ชื่อเรื่อง 2"/>
          <p:cNvSpPr txBox="1">
            <a:spLocks/>
          </p:cNvSpPr>
          <p:nvPr/>
        </p:nvSpPr>
        <p:spPr>
          <a:xfrm>
            <a:off x="0" y="-19050"/>
            <a:ext cx="91440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สาเหตุ</a:t>
            </a:r>
            <a:r>
              <a:rPr lang="th-TH" sz="3600" b="1" dirty="0" smtClean="0">
                <a:solidFill>
                  <a:schemeClr val="bg1"/>
                </a:solidFill>
                <a:latin typeface="TH SarabunPSK" pitchFamily="34" charset="-34"/>
                <a:cs typeface="TH SarabunPSK" pitchFamily="34" charset="-34"/>
              </a:rPr>
              <a:t>ปัญหาคุณภาพของอาชีวศึกษา</a:t>
            </a:r>
            <a:endParaRPr lang="th-TH" sz="3600" b="1" dirty="0">
              <a:latin typeface="TH SarabunPSK" pitchFamily="34" charset="-34"/>
              <a:cs typeface="TH SarabunPSK" pitchFamily="34" charset="-34"/>
            </a:endParaRPr>
          </a:p>
        </p:txBody>
      </p:sp>
      <p:sp>
        <p:nvSpPr>
          <p:cNvPr id="10" name="วงรี 9"/>
          <p:cNvSpPr/>
          <p:nvPr/>
        </p:nvSpPr>
        <p:spPr>
          <a:xfrm>
            <a:off x="3124200" y="895350"/>
            <a:ext cx="2209800" cy="18288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p:cNvSpPr txBox="1"/>
          <p:nvPr/>
        </p:nvSpPr>
        <p:spPr>
          <a:xfrm>
            <a:off x="2971800" y="935990"/>
            <a:ext cx="2502542" cy="1384995"/>
          </a:xfrm>
          <a:prstGeom prst="rect">
            <a:avLst/>
          </a:prstGeom>
          <a:noFill/>
        </p:spPr>
        <p:txBody>
          <a:bodyPr wrap="square" rtlCol="0">
            <a:spAutoFit/>
          </a:bodyPr>
          <a:lstStyle/>
          <a:p>
            <a:pPr algn="ctr"/>
            <a:r>
              <a:rPr lang="th-TH" sz="3600" b="1" dirty="0" smtClean="0">
                <a:solidFill>
                  <a:srgbClr val="0000CC"/>
                </a:solidFill>
                <a:effectLst>
                  <a:outerShdw blurRad="38100" dist="38100" dir="2700000" algn="tl">
                    <a:srgbClr val="000000">
                      <a:alpha val="43137"/>
                    </a:srgbClr>
                  </a:outerShdw>
                </a:effectLst>
                <a:latin typeface="TH SarabunPSK" pitchFamily="34" charset="-34"/>
                <a:cs typeface="TH SarabunPSK" pitchFamily="34" charset="-34"/>
              </a:rPr>
              <a:t>บุคลากร</a:t>
            </a:r>
          </a:p>
          <a:p>
            <a:pPr algn="ctr"/>
            <a:r>
              <a:rPr lang="th-TH" sz="2400" b="1" dirty="0" smtClean="0">
                <a:latin typeface="TH SarabunPSK" pitchFamily="34" charset="-34"/>
                <a:cs typeface="TH SarabunPSK" pitchFamily="34" charset="-34"/>
              </a:rPr>
              <a:t>ขาดแคลนครู</a:t>
            </a:r>
          </a:p>
          <a:p>
            <a:pPr algn="ctr"/>
            <a:r>
              <a:rPr lang="th-TH" sz="2400" b="1" dirty="0" smtClean="0">
                <a:latin typeface="TH SarabunPSK" pitchFamily="34" charset="-34"/>
                <a:cs typeface="TH SarabunPSK" pitchFamily="34" charset="-34"/>
              </a:rPr>
              <a:t>ครูบางส่วนด้อยคุณภาพ</a:t>
            </a:r>
            <a:endParaRPr lang="th-TH" sz="2400" b="1" dirty="0">
              <a:latin typeface="TH SarabunPSK" pitchFamily="34" charset="-34"/>
              <a:cs typeface="TH SarabunPSK" pitchFamily="34" charset="-34"/>
            </a:endParaRPr>
          </a:p>
        </p:txBody>
      </p:sp>
      <p:sp>
        <p:nvSpPr>
          <p:cNvPr id="12" name="วงรี 11"/>
          <p:cNvSpPr/>
          <p:nvPr/>
        </p:nvSpPr>
        <p:spPr>
          <a:xfrm>
            <a:off x="4876800" y="2800350"/>
            <a:ext cx="2209800" cy="18288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TextBox 7"/>
          <p:cNvSpPr txBox="1"/>
          <p:nvPr/>
        </p:nvSpPr>
        <p:spPr>
          <a:xfrm>
            <a:off x="4724400" y="2971263"/>
            <a:ext cx="2502542" cy="1384995"/>
          </a:xfrm>
          <a:prstGeom prst="rect">
            <a:avLst/>
          </a:prstGeom>
          <a:noFill/>
        </p:spPr>
        <p:txBody>
          <a:bodyPr wrap="square" rtlCol="0">
            <a:spAutoFit/>
          </a:bodyPr>
          <a:lstStyle/>
          <a:p>
            <a:pPr algn="ctr"/>
            <a:r>
              <a:rPr lang="th-TH" sz="3600" b="1" dirty="0" smtClean="0">
                <a:solidFill>
                  <a:srgbClr val="008000"/>
                </a:solidFill>
                <a:effectLst>
                  <a:outerShdw blurRad="38100" dist="38100" dir="2700000" algn="tl">
                    <a:srgbClr val="000000">
                      <a:alpha val="43137"/>
                    </a:srgbClr>
                  </a:outerShdw>
                </a:effectLst>
                <a:latin typeface="TH SarabunPSK" pitchFamily="34" charset="-34"/>
                <a:cs typeface="TH SarabunPSK" pitchFamily="34" charset="-34"/>
              </a:rPr>
              <a:t>การบริหาร</a:t>
            </a:r>
          </a:p>
          <a:p>
            <a:pPr algn="ctr"/>
            <a:r>
              <a:rPr lang="th-TH" sz="2400" b="1" dirty="0" smtClean="0">
                <a:latin typeface="TH SarabunPSK" pitchFamily="34" charset="-34"/>
                <a:cs typeface="TH SarabunPSK" pitchFamily="34" charset="-34"/>
              </a:rPr>
              <a:t>หลักสูตรไม่เชื่อมโยงกับเศรษฐกิจและสังคม</a:t>
            </a:r>
            <a:endParaRPr lang="th-TH" sz="2400" b="1" dirty="0">
              <a:latin typeface="TH SarabunPSK" pitchFamily="34" charset="-34"/>
              <a:cs typeface="TH SarabunPSK" pitchFamily="34" charset="-34"/>
            </a:endParaRPr>
          </a:p>
        </p:txBody>
      </p:sp>
      <p:sp>
        <p:nvSpPr>
          <p:cNvPr id="11" name="วงรี 10"/>
          <p:cNvSpPr/>
          <p:nvPr/>
        </p:nvSpPr>
        <p:spPr>
          <a:xfrm>
            <a:off x="1606229" y="2800350"/>
            <a:ext cx="2209800" cy="18288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TextBox 8"/>
          <p:cNvSpPr txBox="1"/>
          <p:nvPr/>
        </p:nvSpPr>
        <p:spPr>
          <a:xfrm>
            <a:off x="1459858" y="3053031"/>
            <a:ext cx="2502542" cy="1384995"/>
          </a:xfrm>
          <a:prstGeom prst="rect">
            <a:avLst/>
          </a:prstGeom>
          <a:noFill/>
        </p:spPr>
        <p:txBody>
          <a:bodyPr wrap="square" rtlCol="0">
            <a:spAutoFit/>
          </a:bodyPr>
          <a:lstStyle/>
          <a:p>
            <a:pPr algn="ctr"/>
            <a:r>
              <a:rPr lang="th-TH" sz="3600" b="1" dirty="0" smtClean="0">
                <a:solidFill>
                  <a:srgbClr val="FF0000"/>
                </a:solidFill>
                <a:effectLst>
                  <a:outerShdw blurRad="38100" dist="38100" dir="2700000" algn="tl">
                    <a:srgbClr val="000000">
                      <a:alpha val="43137"/>
                    </a:srgbClr>
                  </a:outerShdw>
                </a:effectLst>
                <a:latin typeface="TH SarabunPSK" pitchFamily="34" charset="-34"/>
                <a:cs typeface="TH SarabunPSK" pitchFamily="34" charset="-34"/>
              </a:rPr>
              <a:t>ทรัพยากร</a:t>
            </a:r>
          </a:p>
          <a:p>
            <a:pPr algn="ctr"/>
            <a:r>
              <a:rPr lang="th-TH" sz="2400" b="1" dirty="0" smtClean="0">
                <a:latin typeface="TH SarabunPSK" pitchFamily="34" charset="-34"/>
                <a:cs typeface="TH SarabunPSK" pitchFamily="34" charset="-34"/>
              </a:rPr>
              <a:t>ขาดแคลนอุปกรณ์</a:t>
            </a:r>
            <a:br>
              <a:rPr lang="th-TH" sz="2400" b="1" dirty="0" smtClean="0">
                <a:latin typeface="TH SarabunPSK" pitchFamily="34" charset="-34"/>
                <a:cs typeface="TH SarabunPSK" pitchFamily="34" charset="-34"/>
              </a:rPr>
            </a:br>
            <a:r>
              <a:rPr lang="th-TH" sz="2400" b="1" dirty="0" smtClean="0">
                <a:latin typeface="TH SarabunPSK" pitchFamily="34" charset="-34"/>
                <a:cs typeface="TH SarabunPSK" pitchFamily="34" charset="-34"/>
              </a:rPr>
              <a:t>และครุภัณฑ์</a:t>
            </a:r>
            <a:endParaRPr lang="th-TH" sz="2400" b="1" dirty="0">
              <a:latin typeface="TH SarabunPSK" pitchFamily="34" charset="-34"/>
              <a:cs typeface="TH SarabunPSK" pitchFamily="34" charset="-34"/>
            </a:endParaRPr>
          </a:p>
        </p:txBody>
      </p:sp>
      <p:sp>
        <p:nvSpPr>
          <p:cNvPr id="20" name="ลูกศรขึ้น-ลง 19"/>
          <p:cNvSpPr/>
          <p:nvPr/>
        </p:nvSpPr>
        <p:spPr>
          <a:xfrm rot="2116538">
            <a:off x="2451687" y="1673284"/>
            <a:ext cx="609600" cy="1295400"/>
          </a:xfrm>
          <a:prstGeom prst="upDownArrow">
            <a:avLst/>
          </a:prstGeom>
          <a:solidFill>
            <a:srgbClr val="0099FF">
              <a:alpha val="90000"/>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ลูกศรขึ้น-ลง 21"/>
          <p:cNvSpPr/>
          <p:nvPr/>
        </p:nvSpPr>
        <p:spPr>
          <a:xfrm rot="19114534">
            <a:off x="5381486" y="1678974"/>
            <a:ext cx="609600" cy="1295400"/>
          </a:xfrm>
          <a:prstGeom prst="upDownArrow">
            <a:avLst/>
          </a:prstGeom>
          <a:solidFill>
            <a:srgbClr val="0099FF">
              <a:alpha val="90000"/>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ลูกศรขึ้น-ลง 22"/>
          <p:cNvSpPr/>
          <p:nvPr/>
        </p:nvSpPr>
        <p:spPr>
          <a:xfrm rot="5400000">
            <a:off x="4000500" y="3448050"/>
            <a:ext cx="609600" cy="1295400"/>
          </a:xfrm>
          <a:prstGeom prst="upDownArrow">
            <a:avLst/>
          </a:prstGeom>
          <a:solidFill>
            <a:srgbClr val="0099FF">
              <a:alpha val="90000"/>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0" name="Group 47"/>
          <p:cNvGrpSpPr/>
          <p:nvPr/>
        </p:nvGrpSpPr>
        <p:grpSpPr>
          <a:xfrm>
            <a:off x="10633" y="4677252"/>
            <a:ext cx="9126000" cy="466266"/>
            <a:chOff x="0" y="4677234"/>
            <a:chExt cx="9144005" cy="466266"/>
          </a:xfrm>
        </p:grpSpPr>
        <p:grpSp>
          <p:nvGrpSpPr>
            <p:cNvPr id="31" name="Group 48"/>
            <p:cNvGrpSpPr/>
            <p:nvPr/>
          </p:nvGrpSpPr>
          <p:grpSpPr>
            <a:xfrm>
              <a:off x="323528" y="4677234"/>
              <a:ext cx="1622642" cy="384554"/>
              <a:chOff x="0" y="6127204"/>
              <a:chExt cx="1451124" cy="360040"/>
            </a:xfrm>
            <a:solidFill>
              <a:schemeClr val="accent6">
                <a:lumMod val="60000"/>
                <a:lumOff val="40000"/>
              </a:schemeClr>
            </a:solidFill>
          </p:grpSpPr>
          <p:sp>
            <p:nvSpPr>
              <p:cNvPr id="41" name="Right Triangle 40"/>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2" name="Rectangle 41"/>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32" name="Group 49"/>
            <p:cNvGrpSpPr/>
            <p:nvPr/>
          </p:nvGrpSpPr>
          <p:grpSpPr>
            <a:xfrm>
              <a:off x="161026" y="4677234"/>
              <a:ext cx="1622642" cy="384554"/>
              <a:chOff x="0" y="6127204"/>
              <a:chExt cx="1451124" cy="360040"/>
            </a:xfrm>
            <a:solidFill>
              <a:srgbClr val="FF9147"/>
            </a:solidFill>
          </p:grpSpPr>
          <p:sp>
            <p:nvSpPr>
              <p:cNvPr id="39" name="Right Triangle 38"/>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0" name="Rectangle 39"/>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33" name="Rectangle 32"/>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4" name="TextBox 33"/>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35" name="Group 52"/>
            <p:cNvGrpSpPr/>
            <p:nvPr/>
          </p:nvGrpSpPr>
          <p:grpSpPr>
            <a:xfrm>
              <a:off x="0" y="4677984"/>
              <a:ext cx="1622642" cy="384554"/>
              <a:chOff x="0" y="6127204"/>
              <a:chExt cx="1451124" cy="360040"/>
            </a:xfrm>
          </p:grpSpPr>
          <p:sp>
            <p:nvSpPr>
              <p:cNvPr id="37" name="Right Triangle 36"/>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8" name="Rectangle 37"/>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36" name="Picture 2" descr="D:\KMITL_KAMOL\Projects\OSM\KMITL_LOGO.gif"/>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6157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05" t="28285" r="21449" b="14734"/>
          <a:stretch/>
        </p:blipFill>
        <p:spPr bwMode="auto">
          <a:xfrm>
            <a:off x="665788" y="571503"/>
            <a:ext cx="7716212" cy="442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ชื่อเรื่อง 2"/>
          <p:cNvSpPr txBox="1">
            <a:spLocks/>
          </p:cNvSpPr>
          <p:nvPr/>
        </p:nvSpPr>
        <p:spPr>
          <a:xfrm>
            <a:off x="0" y="-95250"/>
            <a:ext cx="91440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b="1" dirty="0" smtClean="0">
                <a:solidFill>
                  <a:schemeClr val="tx1">
                    <a:lumMod val="95000"/>
                    <a:lumOff val="5000"/>
                  </a:schemeClr>
                </a:solidFill>
                <a:latin typeface="TH SarabunPSK" pitchFamily="34" charset="-34"/>
                <a:cs typeface="TH SarabunPSK" pitchFamily="34" charset="-34"/>
              </a:rPr>
              <a:t>สถานการณ์ปัญหา</a:t>
            </a:r>
            <a:r>
              <a:rPr lang="th-TH" sz="3200" b="1" dirty="0" smtClean="0">
                <a:solidFill>
                  <a:schemeClr val="bg1"/>
                </a:solidFill>
                <a:latin typeface="TH SarabunPSK" pitchFamily="34" charset="-34"/>
                <a:cs typeface="TH SarabunPSK" pitchFamily="34" charset="-34"/>
              </a:rPr>
              <a:t>ของอาชีวศึกษาของประเทศไทยในปัจจุบัน จาก </a:t>
            </a:r>
            <a:r>
              <a:rPr lang="en-US" sz="3200" b="1" dirty="0" smtClean="0">
                <a:solidFill>
                  <a:schemeClr val="bg1"/>
                </a:solidFill>
                <a:latin typeface="TH SarabunPSK" pitchFamily="34" charset="-34"/>
                <a:cs typeface="TH SarabunPSK" pitchFamily="34" charset="-34"/>
              </a:rPr>
              <a:t>JICA</a:t>
            </a:r>
            <a:endParaRPr lang="th-TH" sz="3200" b="1" dirty="0">
              <a:solidFill>
                <a:schemeClr val="bg1"/>
              </a:solidFill>
              <a:latin typeface="TH SarabunPSK" pitchFamily="34" charset="-34"/>
              <a:cs typeface="TH SarabunPSK" pitchFamily="34" charset="-34"/>
            </a:endParaRPr>
          </a:p>
        </p:txBody>
      </p:sp>
      <p:sp>
        <p:nvSpPr>
          <p:cNvPr id="4" name="TextBox 3"/>
          <p:cNvSpPr txBox="1"/>
          <p:nvPr/>
        </p:nvSpPr>
        <p:spPr>
          <a:xfrm>
            <a:off x="6096000" y="4746626"/>
            <a:ext cx="295974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en-US" b="1" dirty="0" smtClean="0">
                <a:solidFill>
                  <a:prstClr val="black"/>
                </a:solidFill>
                <a:latin typeface="TH SarabunPSK" pitchFamily="34" charset="-34"/>
                <a:cs typeface="TH SarabunPSK" pitchFamily="34" charset="-34"/>
              </a:rPr>
              <a:t>JICA Thailand, 22 March 2016</a:t>
            </a:r>
            <a:endParaRPr lang="th-TH" b="1"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val="1582582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txBox="1">
            <a:spLocks/>
          </p:cNvSpPr>
          <p:nvPr/>
        </p:nvSpPr>
        <p:spPr>
          <a:xfrm>
            <a:off x="0" y="-19050"/>
            <a:ext cx="60198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มุมมอง</a:t>
            </a:r>
            <a:r>
              <a:rPr lang="th-TH" sz="4000" b="1" dirty="0" smtClean="0">
                <a:solidFill>
                  <a:schemeClr val="bg1"/>
                </a:solidFill>
                <a:latin typeface="TH SarabunPSK" pitchFamily="34" charset="-34"/>
                <a:cs typeface="TH SarabunPSK" pitchFamily="34" charset="-34"/>
              </a:rPr>
              <a:t>จากภาคอุตสาหกรรม จาก </a:t>
            </a:r>
            <a:r>
              <a:rPr lang="en-US" sz="4000" b="1" dirty="0" smtClean="0">
                <a:solidFill>
                  <a:schemeClr val="bg1"/>
                </a:solidFill>
                <a:latin typeface="TH SarabunPSK" pitchFamily="34" charset="-34"/>
                <a:cs typeface="TH SarabunPSK" pitchFamily="34" charset="-34"/>
              </a:rPr>
              <a:t>JICA</a:t>
            </a:r>
            <a:endParaRPr lang="th-TH" sz="2700" b="1" dirty="0">
              <a:solidFill>
                <a:schemeClr val="bg1"/>
              </a:solidFill>
              <a:latin typeface="TH SarabunPSK" pitchFamily="34" charset="-34"/>
              <a:cs typeface="TH SarabunPSK" pitchFamily="34" charset="-34"/>
            </a:endParaRPr>
          </a:p>
        </p:txBody>
      </p:sp>
      <p:sp>
        <p:nvSpPr>
          <p:cNvPr id="4" name="TextBox 3"/>
          <p:cNvSpPr txBox="1"/>
          <p:nvPr/>
        </p:nvSpPr>
        <p:spPr>
          <a:xfrm>
            <a:off x="6096000" y="4552950"/>
            <a:ext cx="295974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en-US" b="1" dirty="0" smtClean="0">
                <a:solidFill>
                  <a:prstClr val="black"/>
                </a:solidFill>
                <a:latin typeface="TH SarabunPSK" pitchFamily="34" charset="-34"/>
                <a:cs typeface="TH SarabunPSK" pitchFamily="34" charset="-34"/>
              </a:rPr>
              <a:t>JICA Thailand, 22 March 2016</a:t>
            </a:r>
            <a:endParaRPr lang="th-TH" b="1" dirty="0">
              <a:solidFill>
                <a:prstClr val="black"/>
              </a:solidFill>
              <a:latin typeface="TH SarabunPSK" pitchFamily="34" charset="-34"/>
              <a:cs typeface="TH SarabunPSK" pitchFamily="34" charset="-34"/>
            </a:endParaRPr>
          </a:p>
        </p:txBody>
      </p:sp>
      <p:graphicFrame>
        <p:nvGraphicFramePr>
          <p:cNvPr id="5" name="Diagram 4"/>
          <p:cNvGraphicFramePr/>
          <p:nvPr/>
        </p:nvGraphicFramePr>
        <p:xfrm>
          <a:off x="381000" y="914400"/>
          <a:ext cx="8382000" cy="409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47"/>
          <p:cNvGrpSpPr/>
          <p:nvPr/>
        </p:nvGrpSpPr>
        <p:grpSpPr>
          <a:xfrm>
            <a:off x="10633" y="4677252"/>
            <a:ext cx="9126000" cy="466266"/>
            <a:chOff x="0" y="4677234"/>
            <a:chExt cx="9144005" cy="466266"/>
          </a:xfrm>
        </p:grpSpPr>
        <p:grpSp>
          <p:nvGrpSpPr>
            <p:cNvPr id="7" name="Group 48"/>
            <p:cNvGrpSpPr/>
            <p:nvPr/>
          </p:nvGrpSpPr>
          <p:grpSpPr>
            <a:xfrm>
              <a:off x="323528" y="4677234"/>
              <a:ext cx="1622642" cy="384554"/>
              <a:chOff x="0" y="6127204"/>
              <a:chExt cx="1451124" cy="360040"/>
            </a:xfrm>
            <a:solidFill>
              <a:schemeClr val="accent6">
                <a:lumMod val="60000"/>
                <a:lumOff val="40000"/>
              </a:schemeClr>
            </a:solidFill>
          </p:grpSpPr>
          <p:sp>
            <p:nvSpPr>
              <p:cNvPr id="17" name="Right Triangle 16"/>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8" name="Rectangle 1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8" name="Group 49"/>
            <p:cNvGrpSpPr/>
            <p:nvPr/>
          </p:nvGrpSpPr>
          <p:grpSpPr>
            <a:xfrm>
              <a:off x="161026" y="4677234"/>
              <a:ext cx="1622642" cy="384554"/>
              <a:chOff x="0" y="6127204"/>
              <a:chExt cx="1451124" cy="360040"/>
            </a:xfrm>
            <a:solidFill>
              <a:srgbClr val="FF9147"/>
            </a:solidFill>
          </p:grpSpPr>
          <p:sp>
            <p:nvSpPr>
              <p:cNvPr id="15" name="Right Triangle 14"/>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6" name="Rectangle 15"/>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9" name="Rectangle 8"/>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1" name="Group 52"/>
            <p:cNvGrpSpPr/>
            <p:nvPr/>
          </p:nvGrpSpPr>
          <p:grpSpPr>
            <a:xfrm>
              <a:off x="0" y="4677984"/>
              <a:ext cx="1622642" cy="384554"/>
              <a:chOff x="0" y="6127204"/>
              <a:chExt cx="1451124" cy="360040"/>
            </a:xfrm>
          </p:grpSpPr>
          <p:sp>
            <p:nvSpPr>
              <p:cNvPr id="13" name="Right Triangle 12"/>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4" name="Rectangle 13"/>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2"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0086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ชื่อเรื่อง 2"/>
          <p:cNvSpPr txBox="1">
            <a:spLocks/>
          </p:cNvSpPr>
          <p:nvPr/>
        </p:nvSpPr>
        <p:spPr>
          <a:xfrm>
            <a:off x="0" y="-2"/>
            <a:ext cx="9144000" cy="666752"/>
          </a:xfrm>
          <a:prstGeom prst="rect">
            <a:avLst/>
          </a:prstGeom>
          <a:no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b="1" dirty="0" smtClean="0">
                <a:solidFill>
                  <a:schemeClr val="tx1">
                    <a:lumMod val="95000"/>
                    <a:lumOff val="5000"/>
                  </a:schemeClr>
                </a:solidFill>
                <a:latin typeface="TH SarabunPSK" pitchFamily="34" charset="-34"/>
                <a:cs typeface="TH SarabunPSK" pitchFamily="34" charset="-34"/>
              </a:rPr>
              <a:t>ความท้าทาย</a:t>
            </a:r>
            <a:r>
              <a:rPr lang="th-TH" sz="2800" b="1" dirty="0" smtClean="0">
                <a:solidFill>
                  <a:schemeClr val="accent6">
                    <a:lumMod val="75000"/>
                  </a:schemeClr>
                </a:solidFill>
                <a:latin typeface="TH SarabunPSK" pitchFamily="34" charset="-34"/>
                <a:cs typeface="TH SarabunPSK" pitchFamily="34" charset="-34"/>
              </a:rPr>
              <a:t>ของอาชีวศึกษาของประเทศไทย</a:t>
            </a:r>
            <a:endParaRPr lang="th-TH" sz="2800" b="1" dirty="0">
              <a:solidFill>
                <a:schemeClr val="accent6">
                  <a:lumMod val="75000"/>
                </a:schemeClr>
              </a:solidFill>
              <a:latin typeface="TH SarabunPSK" pitchFamily="34" charset="-34"/>
              <a:cs typeface="TH SarabunPSK" pitchFamily="34" charset="-34"/>
            </a:endParaRPr>
          </a:p>
        </p:txBody>
      </p:sp>
      <p:sp>
        <p:nvSpPr>
          <p:cNvPr id="6" name="TextBox 5"/>
          <p:cNvSpPr txBox="1"/>
          <p:nvPr/>
        </p:nvSpPr>
        <p:spPr>
          <a:xfrm>
            <a:off x="2057400" y="783572"/>
            <a:ext cx="7086600" cy="1026178"/>
          </a:xfrm>
          <a:prstGeom prst="rect">
            <a:avLst/>
          </a:prstGeom>
          <a:noFill/>
        </p:spPr>
        <p:txBody>
          <a:bodyPr wrap="square" rtlCol="0">
            <a:spAutoFit/>
          </a:bodyPr>
          <a:lstStyle/>
          <a:p>
            <a:pPr>
              <a:lnSpc>
                <a:spcPts val="3600"/>
              </a:lnSpc>
            </a:pPr>
            <a:r>
              <a:rPr lang="th-TH" sz="3600" b="1" dirty="0" smtClean="0">
                <a:solidFill>
                  <a:srgbClr val="F79646">
                    <a:lumMod val="75000"/>
                  </a:srgbClr>
                </a:solidFill>
                <a:latin typeface="TH SarabunPSK" pitchFamily="34" charset="-34"/>
                <a:cs typeface="TH SarabunPSK" pitchFamily="34" charset="-34"/>
              </a:rPr>
              <a:t>จำนวนคนจบใหม่</a:t>
            </a:r>
            <a:r>
              <a:rPr lang="th-TH" sz="2800" b="1" dirty="0" smtClean="0">
                <a:solidFill>
                  <a:schemeClr val="tx1">
                    <a:lumMod val="95000"/>
                    <a:lumOff val="5000"/>
                  </a:schemeClr>
                </a:solidFill>
                <a:latin typeface="TH SarabunPSK" pitchFamily="34" charset="-34"/>
                <a:cs typeface="TH SarabunPSK" pitchFamily="34" charset="-34"/>
              </a:rPr>
              <a:t>ลดลงเรื่อยๆ </a:t>
            </a:r>
          </a:p>
          <a:p>
            <a:pPr>
              <a:lnSpc>
                <a:spcPts val="3600"/>
              </a:lnSpc>
            </a:pPr>
            <a:r>
              <a:rPr lang="th-TH" sz="2800" b="1" dirty="0" smtClean="0">
                <a:solidFill>
                  <a:srgbClr val="F79646">
                    <a:lumMod val="75000"/>
                  </a:srgbClr>
                </a:solidFill>
                <a:latin typeface="TH SarabunPSK" pitchFamily="34" charset="-34"/>
                <a:cs typeface="TH SarabunPSK" pitchFamily="34" charset="-34"/>
              </a:rPr>
              <a:t>       และ</a:t>
            </a:r>
            <a:r>
              <a:rPr lang="th-TH" sz="3600" b="1" dirty="0" smtClean="0">
                <a:solidFill>
                  <a:schemeClr val="tx1">
                    <a:lumMod val="95000"/>
                    <a:lumOff val="5000"/>
                  </a:schemeClr>
                </a:solidFill>
                <a:latin typeface="TH SarabunPSK" pitchFamily="34" charset="-34"/>
                <a:cs typeface="TH SarabunPSK" pitchFamily="34" charset="-34"/>
              </a:rPr>
              <a:t>ไม่เพียงพอ</a:t>
            </a:r>
            <a:r>
              <a:rPr lang="th-TH" sz="2800" b="1" dirty="0" smtClean="0">
                <a:solidFill>
                  <a:srgbClr val="F79646">
                    <a:lumMod val="75000"/>
                  </a:srgbClr>
                </a:solidFill>
                <a:latin typeface="TH SarabunPSK" pitchFamily="34" charset="-34"/>
                <a:cs typeface="TH SarabunPSK" pitchFamily="34" charset="-34"/>
              </a:rPr>
              <a:t>กับความต้องการของตลาดแรงงาน</a:t>
            </a:r>
            <a:r>
              <a:rPr lang="th-TH" sz="2800" b="1" dirty="0" smtClean="0">
                <a:solidFill>
                  <a:schemeClr val="tx1">
                    <a:lumMod val="95000"/>
                    <a:lumOff val="5000"/>
                  </a:schemeClr>
                </a:solidFill>
                <a:latin typeface="TH SarabunPSK" pitchFamily="34" charset="-34"/>
                <a:cs typeface="TH SarabunPSK" pitchFamily="34" charset="-34"/>
              </a:rPr>
              <a:t>ที่มีมากขึ้น</a:t>
            </a:r>
            <a:endParaRPr lang="en-US" sz="1050" dirty="0" smtClean="0">
              <a:solidFill>
                <a:schemeClr val="tx1">
                  <a:lumMod val="95000"/>
                  <a:lumOff val="5000"/>
                </a:schemeClr>
              </a:solidFill>
              <a:latin typeface="TH SarabunPSK" pitchFamily="34" charset="-34"/>
              <a:ea typeface="Tahoma" pitchFamily="34" charset="0"/>
              <a:cs typeface="TH SarabunPSK" pitchFamily="34" charset="-34"/>
            </a:endParaRPr>
          </a:p>
        </p:txBody>
      </p:sp>
      <p:sp>
        <p:nvSpPr>
          <p:cNvPr id="7" name="TextBox 6"/>
          <p:cNvSpPr txBox="1"/>
          <p:nvPr/>
        </p:nvSpPr>
        <p:spPr>
          <a:xfrm>
            <a:off x="5653510" y="4434734"/>
            <a:ext cx="348312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  </a:t>
            </a:r>
            <a:r>
              <a:rPr lang="th-TH" b="1" dirty="0" err="1" smtClean="0">
                <a:solidFill>
                  <a:prstClr val="black"/>
                </a:solidFill>
                <a:latin typeface="TH SarabunPSK" pitchFamily="34" charset="-34"/>
                <a:cs typeface="TH SarabunPSK" pitchFamily="34" charset="-34"/>
              </a:rPr>
              <a:t>สว</a:t>
            </a:r>
            <a:r>
              <a:rPr lang="th-TH" b="1" dirty="0" smtClean="0">
                <a:solidFill>
                  <a:prstClr val="black"/>
                </a:solidFill>
                <a:latin typeface="TH SarabunPSK" pitchFamily="34" charset="-34"/>
                <a:cs typeface="TH SarabunPSK" pitchFamily="34" charset="-34"/>
              </a:rPr>
              <a:t>ทน. </a:t>
            </a:r>
            <a:r>
              <a:rPr lang="en-US" b="1" dirty="0" smtClean="0">
                <a:solidFill>
                  <a:prstClr val="black"/>
                </a:solidFill>
                <a:latin typeface="TH SarabunPSK" pitchFamily="34" charset="-34"/>
                <a:cs typeface="TH SarabunPSK" pitchFamily="34" charset="-34"/>
              </a:rPr>
              <a:t>2559</a:t>
            </a:r>
            <a:endParaRPr lang="th-TH" b="1" dirty="0">
              <a:solidFill>
                <a:prstClr val="black"/>
              </a:solidFill>
              <a:latin typeface="TH SarabunPSK" pitchFamily="34" charset="-34"/>
              <a:cs typeface="TH SarabunPSK" pitchFamily="34" charset="-34"/>
            </a:endParaRP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70" r="72137" b="87704"/>
          <a:stretch/>
        </p:blipFill>
        <p:spPr bwMode="auto">
          <a:xfrm>
            <a:off x="5791200" y="3159985"/>
            <a:ext cx="1757373" cy="38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47"/>
          <p:cNvGrpSpPr/>
          <p:nvPr/>
        </p:nvGrpSpPr>
        <p:grpSpPr>
          <a:xfrm>
            <a:off x="10633" y="4677252"/>
            <a:ext cx="9126000" cy="466266"/>
            <a:chOff x="0" y="4677234"/>
            <a:chExt cx="9144005" cy="466266"/>
          </a:xfrm>
        </p:grpSpPr>
        <p:grpSp>
          <p:nvGrpSpPr>
            <p:cNvPr id="12" name="Group 48"/>
            <p:cNvGrpSpPr/>
            <p:nvPr/>
          </p:nvGrpSpPr>
          <p:grpSpPr>
            <a:xfrm>
              <a:off x="323528" y="4677234"/>
              <a:ext cx="1622643" cy="384554"/>
              <a:chOff x="0" y="6127204"/>
              <a:chExt cx="1451124" cy="360040"/>
            </a:xfrm>
            <a:solidFill>
              <a:schemeClr val="accent6">
                <a:lumMod val="60000"/>
                <a:lumOff val="40000"/>
              </a:schemeClr>
            </a:solidFill>
          </p:grpSpPr>
          <p:sp>
            <p:nvSpPr>
              <p:cNvPr id="22" name="Right Triangle 3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Rectangle 4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13" name="Group 49"/>
            <p:cNvGrpSpPr/>
            <p:nvPr/>
          </p:nvGrpSpPr>
          <p:grpSpPr>
            <a:xfrm>
              <a:off x="161026" y="4677234"/>
              <a:ext cx="1622643" cy="384554"/>
              <a:chOff x="0" y="6127204"/>
              <a:chExt cx="1451124" cy="360040"/>
            </a:xfrm>
            <a:solidFill>
              <a:srgbClr val="FF9147"/>
            </a:solidFill>
          </p:grpSpPr>
          <p:sp>
            <p:nvSpPr>
              <p:cNvPr id="20" name="Right Triangle 3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1" name="Rectangle 3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4" name="Rectangle 3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TextBox 14"/>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6" name="Group 52"/>
            <p:cNvGrpSpPr/>
            <p:nvPr/>
          </p:nvGrpSpPr>
          <p:grpSpPr>
            <a:xfrm>
              <a:off x="0" y="4677984"/>
              <a:ext cx="1622643" cy="384554"/>
              <a:chOff x="0" y="6127204"/>
              <a:chExt cx="1451124" cy="360040"/>
            </a:xfrm>
          </p:grpSpPr>
          <p:sp>
            <p:nvSpPr>
              <p:cNvPr id="18" name="Right Triangle 3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Rectangle 3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7"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99" t="1470" r="31878" b="87704"/>
          <a:stretch/>
        </p:blipFill>
        <p:spPr bwMode="auto">
          <a:xfrm>
            <a:off x="5960881" y="3607919"/>
            <a:ext cx="2549585" cy="38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481" t="1470" b="87704"/>
          <a:stretch/>
        </p:blipFill>
        <p:spPr bwMode="auto">
          <a:xfrm>
            <a:off x="5984554" y="4020443"/>
            <a:ext cx="1987975" cy="38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กลุ่ม 2"/>
          <p:cNvGrpSpPr/>
          <p:nvPr/>
        </p:nvGrpSpPr>
        <p:grpSpPr>
          <a:xfrm>
            <a:off x="-76200" y="1271805"/>
            <a:ext cx="6477000" cy="3433545"/>
            <a:chOff x="-76200" y="1177634"/>
            <a:chExt cx="6477000" cy="3433545"/>
          </a:xfrm>
        </p:grpSpPr>
        <p:sp>
          <p:nvSpPr>
            <p:cNvPr id="26" name="TextBox 25"/>
            <p:cNvSpPr txBox="1"/>
            <p:nvPr/>
          </p:nvSpPr>
          <p:spPr>
            <a:xfrm>
              <a:off x="-76200" y="1177634"/>
              <a:ext cx="762000" cy="400110"/>
            </a:xfrm>
            <a:prstGeom prst="rect">
              <a:avLst/>
            </a:prstGeom>
            <a:noFill/>
          </p:spPr>
          <p:txBody>
            <a:bodyPr wrap="square" rtlCol="0">
              <a:spAutoFit/>
            </a:bodyPr>
            <a:lstStyle/>
            <a:p>
              <a:pPr algn="ctr"/>
              <a:r>
                <a:rPr lang="th-TH" sz="2000" b="1" dirty="0" smtClean="0">
                  <a:solidFill>
                    <a:prstClr val="black"/>
                  </a:solidFill>
                  <a:latin typeface="TH SarabunPSK" pitchFamily="34" charset="-34"/>
                  <a:cs typeface="TH SarabunPSK" pitchFamily="34" charset="-34"/>
                </a:rPr>
                <a:t>จำนวน</a:t>
              </a:r>
              <a:endParaRPr lang="th-TH" sz="2000" b="1" dirty="0">
                <a:solidFill>
                  <a:prstClr val="black"/>
                </a:solidFill>
                <a:latin typeface="TH SarabunPSK" pitchFamily="34" charset="-34"/>
                <a:cs typeface="TH SarabunPSK" pitchFamily="34" charset="-34"/>
              </a:endParaRPr>
            </a:p>
          </p:txBody>
        </p:sp>
        <p:sp>
          <p:nvSpPr>
            <p:cNvPr id="27" name="TextBox 26"/>
            <p:cNvSpPr txBox="1"/>
            <p:nvPr/>
          </p:nvSpPr>
          <p:spPr>
            <a:xfrm>
              <a:off x="5410200" y="4171950"/>
              <a:ext cx="990600" cy="400110"/>
            </a:xfrm>
            <a:prstGeom prst="rect">
              <a:avLst/>
            </a:prstGeom>
            <a:noFill/>
          </p:spPr>
          <p:txBody>
            <a:bodyPr wrap="square" rtlCol="0">
              <a:spAutoFit/>
            </a:bodyPr>
            <a:lstStyle/>
            <a:p>
              <a:pPr algn="ctr"/>
              <a:r>
                <a:rPr lang="th-TH" sz="2000" b="1" dirty="0" smtClean="0">
                  <a:solidFill>
                    <a:prstClr val="black"/>
                  </a:solidFill>
                  <a:latin typeface="TH SarabunPSK" pitchFamily="34" charset="-34"/>
                  <a:cs typeface="TH SarabunPSK" pitchFamily="34" charset="-34"/>
                </a:rPr>
                <a:t>ปี</a:t>
              </a:r>
              <a:endParaRPr lang="th-TH" sz="2000" b="1" dirty="0">
                <a:solidFill>
                  <a:prstClr val="black"/>
                </a:solidFill>
                <a:latin typeface="TH SarabunPSK" pitchFamily="34" charset="-34"/>
                <a:cs typeface="TH SarabunPSK" pitchFamily="34" charset="-34"/>
              </a:endParaRP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871"/>
            <a:stretch/>
          </p:blipFill>
          <p:spPr bwMode="auto">
            <a:xfrm>
              <a:off x="10633" y="1634834"/>
              <a:ext cx="5862848" cy="297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0" name="Straight Connector 5"/>
          <p:cNvCxnSpPr/>
          <p:nvPr/>
        </p:nvCxnSpPr>
        <p:spPr>
          <a:xfrm>
            <a:off x="76200" y="666167"/>
            <a:ext cx="54102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47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5"/>
          <p:cNvCxnSpPr/>
          <p:nvPr/>
        </p:nvCxnSpPr>
        <p:spPr>
          <a:xfrm flipV="1">
            <a:off x="76200" y="665084"/>
            <a:ext cx="8610600" cy="166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ชื่อเรื่อง 2"/>
          <p:cNvSpPr txBox="1">
            <a:spLocks/>
          </p:cNvSpPr>
          <p:nvPr/>
        </p:nvSpPr>
        <p:spPr>
          <a:xfrm>
            <a:off x="0" y="-19050"/>
            <a:ext cx="9067800" cy="666752"/>
          </a:xfrm>
          <a:prstGeom prst="rect">
            <a:avLst/>
          </a:prstGeom>
          <a:no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6000" b="1" dirty="0" smtClean="0">
                <a:solidFill>
                  <a:schemeClr val="tx1">
                    <a:lumMod val="95000"/>
                    <a:lumOff val="5000"/>
                  </a:schemeClr>
                </a:solidFill>
                <a:latin typeface="TH SarabunPSK" pitchFamily="34" charset="-34"/>
                <a:cs typeface="TH SarabunPSK" pitchFamily="34" charset="-34"/>
              </a:rPr>
              <a:t>น</a:t>
            </a:r>
            <a:r>
              <a:rPr lang="th-TH" sz="3600" b="1" dirty="0" smtClean="0">
                <a:solidFill>
                  <a:schemeClr val="tx1">
                    <a:lumMod val="95000"/>
                    <a:lumOff val="5000"/>
                  </a:schemeClr>
                </a:solidFill>
                <a:latin typeface="TH SarabunPSK" pitchFamily="34" charset="-34"/>
                <a:cs typeface="TH SarabunPSK" pitchFamily="34" charset="-34"/>
              </a:rPr>
              <a:t>อกจากนี้...</a:t>
            </a:r>
            <a:r>
              <a:rPr lang="th-TH" sz="3200" b="1" dirty="0" smtClean="0">
                <a:solidFill>
                  <a:schemeClr val="tx1">
                    <a:lumMod val="95000"/>
                    <a:lumOff val="5000"/>
                  </a:schemeClr>
                </a:solidFill>
                <a:latin typeface="TH SarabunPSK" pitchFamily="34" charset="-34"/>
                <a:cs typeface="TH SarabunPSK" pitchFamily="34" charset="-34"/>
              </a:rPr>
              <a:t> </a:t>
            </a:r>
            <a:r>
              <a:rPr lang="th-TH" sz="2800" b="1" dirty="0" smtClean="0">
                <a:solidFill>
                  <a:schemeClr val="tx1">
                    <a:lumMod val="95000"/>
                    <a:lumOff val="5000"/>
                  </a:schemeClr>
                </a:solidFill>
                <a:latin typeface="TH SarabunPSK" pitchFamily="34" charset="-34"/>
                <a:cs typeface="TH SarabunPSK" pitchFamily="34" charset="-34"/>
              </a:rPr>
              <a:t>พบว่าทักษะและความรู้</a:t>
            </a:r>
            <a:r>
              <a:rPr lang="th-TH" sz="2800" b="1" dirty="0" smtClean="0">
                <a:solidFill>
                  <a:schemeClr val="accent6">
                    <a:lumMod val="75000"/>
                  </a:schemeClr>
                </a:solidFill>
                <a:latin typeface="TH SarabunPSK" pitchFamily="34" charset="-34"/>
                <a:cs typeface="TH SarabunPSK" pitchFamily="34" charset="-34"/>
              </a:rPr>
              <a:t>ของนักศึกษาอาชีวะ</a:t>
            </a:r>
            <a:r>
              <a:rPr lang="th-TH" sz="2800" b="1" dirty="0">
                <a:solidFill>
                  <a:schemeClr val="accent6">
                    <a:lumMod val="75000"/>
                  </a:schemeClr>
                </a:solidFill>
                <a:latin typeface="TH SarabunPSK" pitchFamily="34" charset="-34"/>
                <a:cs typeface="TH SarabunPSK" pitchFamily="34" charset="-34"/>
              </a:rPr>
              <a:t>จบใหม่</a:t>
            </a:r>
            <a:r>
              <a:rPr lang="th-TH" sz="2800" b="1" dirty="0">
                <a:latin typeface="TH SarabunPSK" pitchFamily="34" charset="-34"/>
                <a:cs typeface="TH SarabunPSK" pitchFamily="34" charset="-34"/>
              </a:rPr>
              <a:t>ยังไม่พร้อมใช้</a:t>
            </a:r>
            <a:r>
              <a:rPr lang="th-TH" sz="2800" b="1" dirty="0" smtClean="0">
                <a:latin typeface="TH SarabunPSK" pitchFamily="34" charset="-34"/>
                <a:cs typeface="TH SarabunPSK" pitchFamily="34" charset="-34"/>
              </a:rPr>
              <a:t>งาน</a:t>
            </a:r>
            <a:endParaRPr lang="th-TH" sz="2800" b="1" dirty="0">
              <a:latin typeface="TH SarabunPSK" pitchFamily="34" charset="-34"/>
              <a:cs typeface="TH SarabunPSK" pitchFamily="34" charset="-34"/>
            </a:endParaRPr>
          </a:p>
        </p:txBody>
      </p:sp>
      <p:grpSp>
        <p:nvGrpSpPr>
          <p:cNvPr id="2" name="Group 47"/>
          <p:cNvGrpSpPr/>
          <p:nvPr/>
        </p:nvGrpSpPr>
        <p:grpSpPr>
          <a:xfrm>
            <a:off x="10633" y="4677252"/>
            <a:ext cx="9126000" cy="466266"/>
            <a:chOff x="0" y="4677234"/>
            <a:chExt cx="9144005" cy="466266"/>
          </a:xfrm>
        </p:grpSpPr>
        <p:grpSp>
          <p:nvGrpSpPr>
            <p:cNvPr id="3" name="Group 48"/>
            <p:cNvGrpSpPr/>
            <p:nvPr/>
          </p:nvGrpSpPr>
          <p:grpSpPr>
            <a:xfrm>
              <a:off x="323528" y="4677234"/>
              <a:ext cx="1622643" cy="384554"/>
              <a:chOff x="0" y="6127204"/>
              <a:chExt cx="1451124" cy="360040"/>
            </a:xfrm>
            <a:solidFill>
              <a:schemeClr val="accent6">
                <a:lumMod val="60000"/>
                <a:lumOff val="40000"/>
              </a:schemeClr>
            </a:solidFill>
          </p:grpSpPr>
          <p:sp>
            <p:nvSpPr>
              <p:cNvPr id="22" name="Right Triangle 3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Rectangle 4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4" name="Group 49"/>
            <p:cNvGrpSpPr/>
            <p:nvPr/>
          </p:nvGrpSpPr>
          <p:grpSpPr>
            <a:xfrm>
              <a:off x="161026" y="4677234"/>
              <a:ext cx="1622643" cy="384554"/>
              <a:chOff x="0" y="6127204"/>
              <a:chExt cx="1451124" cy="360040"/>
            </a:xfrm>
            <a:solidFill>
              <a:srgbClr val="FF9147"/>
            </a:solidFill>
          </p:grpSpPr>
          <p:sp>
            <p:nvSpPr>
              <p:cNvPr id="20" name="Right Triangle 3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1" name="Rectangle 3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4" name="Rectangle 3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TextBox 14"/>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6" name="Group 52"/>
            <p:cNvGrpSpPr/>
            <p:nvPr/>
          </p:nvGrpSpPr>
          <p:grpSpPr>
            <a:xfrm>
              <a:off x="0" y="4677984"/>
              <a:ext cx="1622643" cy="384554"/>
              <a:chOff x="0" y="6127204"/>
              <a:chExt cx="1451124" cy="360040"/>
            </a:xfrm>
          </p:grpSpPr>
          <p:sp>
            <p:nvSpPr>
              <p:cNvPr id="18" name="Right Triangle 3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Rectangle 3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7"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95350"/>
            <a:ext cx="8719997" cy="33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922492" y="4443732"/>
            <a:ext cx="4630708" cy="369332"/>
          </a:xfrm>
          <a:prstGeom prst="rect">
            <a:avLst/>
          </a:prstGeom>
          <a:noFill/>
        </p:spPr>
        <p:txBody>
          <a:bodyPr wrap="square" rtlCol="0">
            <a:spAutoFit/>
          </a:bodyPr>
          <a:lstStyle/>
          <a:p>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en-US" b="1" dirty="0" smtClean="0">
                <a:solidFill>
                  <a:prstClr val="black"/>
                </a:solidFill>
                <a:latin typeface="TH SarabunPSK" pitchFamily="34" charset="-34"/>
                <a:cs typeface="TH SarabunPSK" pitchFamily="34" charset="-34"/>
              </a:rPr>
              <a:t>MOL: Ministry of </a:t>
            </a:r>
            <a:r>
              <a:rPr lang="en-US" b="1" dirty="0" err="1" smtClean="0">
                <a:solidFill>
                  <a:prstClr val="black"/>
                </a:solidFill>
                <a:latin typeface="TH SarabunPSK" pitchFamily="34" charset="-34"/>
                <a:cs typeface="TH SarabunPSK" pitchFamily="34" charset="-34"/>
              </a:rPr>
              <a:t>Labour</a:t>
            </a:r>
            <a:endParaRPr lang="th-TH" b="1"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val="3907851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5"/>
          <p:cNvCxnSpPr/>
          <p:nvPr/>
        </p:nvCxnSpPr>
        <p:spPr>
          <a:xfrm flipV="1">
            <a:off x="76200" y="665084"/>
            <a:ext cx="8610600" cy="166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ชื่อเรื่อง 2"/>
          <p:cNvSpPr txBox="1">
            <a:spLocks/>
          </p:cNvSpPr>
          <p:nvPr/>
        </p:nvSpPr>
        <p:spPr>
          <a:xfrm>
            <a:off x="0" y="-19050"/>
            <a:ext cx="9067800" cy="666752"/>
          </a:xfrm>
          <a:prstGeom prst="rect">
            <a:avLst/>
          </a:prstGeom>
          <a:no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6000" b="1" dirty="0" smtClean="0">
                <a:solidFill>
                  <a:schemeClr val="tx1">
                    <a:lumMod val="95000"/>
                    <a:lumOff val="5000"/>
                  </a:schemeClr>
                </a:solidFill>
                <a:latin typeface="TH SarabunPSK" pitchFamily="34" charset="-34"/>
                <a:cs typeface="TH SarabunPSK" pitchFamily="34" charset="-34"/>
              </a:rPr>
              <a:t>น</a:t>
            </a:r>
            <a:r>
              <a:rPr lang="th-TH" sz="3600" b="1" dirty="0" smtClean="0">
                <a:solidFill>
                  <a:schemeClr val="tx1">
                    <a:lumMod val="95000"/>
                    <a:lumOff val="5000"/>
                  </a:schemeClr>
                </a:solidFill>
                <a:latin typeface="TH SarabunPSK" pitchFamily="34" charset="-34"/>
                <a:cs typeface="TH SarabunPSK" pitchFamily="34" charset="-34"/>
              </a:rPr>
              <a:t>อกจากนี้...</a:t>
            </a:r>
            <a:r>
              <a:rPr lang="th-TH" sz="3200" b="1" dirty="0" smtClean="0">
                <a:solidFill>
                  <a:schemeClr val="tx1">
                    <a:lumMod val="95000"/>
                    <a:lumOff val="5000"/>
                  </a:schemeClr>
                </a:solidFill>
                <a:latin typeface="TH SarabunPSK" pitchFamily="34" charset="-34"/>
                <a:cs typeface="TH SarabunPSK" pitchFamily="34" charset="-34"/>
              </a:rPr>
              <a:t> </a:t>
            </a:r>
            <a:r>
              <a:rPr lang="th-TH" sz="2800" b="1" dirty="0" smtClean="0">
                <a:solidFill>
                  <a:schemeClr val="tx1">
                    <a:lumMod val="95000"/>
                    <a:lumOff val="5000"/>
                  </a:schemeClr>
                </a:solidFill>
                <a:latin typeface="TH SarabunPSK" pitchFamily="34" charset="-34"/>
                <a:cs typeface="TH SarabunPSK" pitchFamily="34" charset="-34"/>
              </a:rPr>
              <a:t>พบว่าทักษะและความรู้</a:t>
            </a:r>
            <a:r>
              <a:rPr lang="th-TH" sz="2800" b="1" dirty="0" smtClean="0">
                <a:solidFill>
                  <a:schemeClr val="accent6">
                    <a:lumMod val="75000"/>
                  </a:schemeClr>
                </a:solidFill>
                <a:latin typeface="TH SarabunPSK" pitchFamily="34" charset="-34"/>
                <a:cs typeface="TH SarabunPSK" pitchFamily="34" charset="-34"/>
              </a:rPr>
              <a:t>ของนักศึกษาอาชีวะ</a:t>
            </a:r>
            <a:r>
              <a:rPr lang="th-TH" sz="2800" b="1" dirty="0">
                <a:solidFill>
                  <a:schemeClr val="accent6">
                    <a:lumMod val="75000"/>
                  </a:schemeClr>
                </a:solidFill>
                <a:latin typeface="TH SarabunPSK" pitchFamily="34" charset="-34"/>
                <a:cs typeface="TH SarabunPSK" pitchFamily="34" charset="-34"/>
              </a:rPr>
              <a:t>จบใหม่</a:t>
            </a:r>
            <a:r>
              <a:rPr lang="th-TH" sz="2800" b="1" dirty="0">
                <a:latin typeface="TH SarabunPSK" pitchFamily="34" charset="-34"/>
                <a:cs typeface="TH SarabunPSK" pitchFamily="34" charset="-34"/>
              </a:rPr>
              <a:t>ยังไม่พร้อมใช้</a:t>
            </a:r>
            <a:r>
              <a:rPr lang="th-TH" sz="2800" b="1" dirty="0" smtClean="0">
                <a:latin typeface="TH SarabunPSK" pitchFamily="34" charset="-34"/>
                <a:cs typeface="TH SarabunPSK" pitchFamily="34" charset="-34"/>
              </a:rPr>
              <a:t>งาน</a:t>
            </a:r>
            <a:endParaRPr lang="th-TH" sz="2800" b="1" dirty="0">
              <a:latin typeface="TH SarabunPSK" pitchFamily="34" charset="-34"/>
              <a:cs typeface="TH SarabunPSK" pitchFamily="34" charset="-34"/>
            </a:endParaRPr>
          </a:p>
        </p:txBody>
      </p:sp>
      <p:grpSp>
        <p:nvGrpSpPr>
          <p:cNvPr id="11" name="Group 47"/>
          <p:cNvGrpSpPr/>
          <p:nvPr/>
        </p:nvGrpSpPr>
        <p:grpSpPr>
          <a:xfrm>
            <a:off x="10633" y="4677252"/>
            <a:ext cx="9126000" cy="466266"/>
            <a:chOff x="0" y="4677234"/>
            <a:chExt cx="9144005" cy="466266"/>
          </a:xfrm>
        </p:grpSpPr>
        <p:grpSp>
          <p:nvGrpSpPr>
            <p:cNvPr id="12" name="Group 48"/>
            <p:cNvGrpSpPr/>
            <p:nvPr/>
          </p:nvGrpSpPr>
          <p:grpSpPr>
            <a:xfrm>
              <a:off x="323528" y="4677234"/>
              <a:ext cx="1622643" cy="384554"/>
              <a:chOff x="0" y="6127204"/>
              <a:chExt cx="1451124" cy="360040"/>
            </a:xfrm>
            <a:solidFill>
              <a:schemeClr val="accent6">
                <a:lumMod val="60000"/>
                <a:lumOff val="40000"/>
              </a:schemeClr>
            </a:solidFill>
          </p:grpSpPr>
          <p:sp>
            <p:nvSpPr>
              <p:cNvPr id="22" name="Right Triangle 39"/>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Rectangle 40"/>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13" name="Group 49"/>
            <p:cNvGrpSpPr/>
            <p:nvPr/>
          </p:nvGrpSpPr>
          <p:grpSpPr>
            <a:xfrm>
              <a:off x="161026" y="4677234"/>
              <a:ext cx="1622643" cy="384554"/>
              <a:chOff x="0" y="6127204"/>
              <a:chExt cx="1451124" cy="360040"/>
            </a:xfrm>
            <a:solidFill>
              <a:srgbClr val="FF9147"/>
            </a:solidFill>
          </p:grpSpPr>
          <p:sp>
            <p:nvSpPr>
              <p:cNvPr id="20" name="Right Triangle 37"/>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1" name="Rectangle 38"/>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4" name="Rectangle 31"/>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TextBox 14"/>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6" name="Group 52"/>
            <p:cNvGrpSpPr/>
            <p:nvPr/>
          </p:nvGrpSpPr>
          <p:grpSpPr>
            <a:xfrm>
              <a:off x="0" y="4677984"/>
              <a:ext cx="1622643" cy="384554"/>
              <a:chOff x="0" y="6127204"/>
              <a:chExt cx="1451124" cy="360040"/>
            </a:xfrm>
          </p:grpSpPr>
          <p:sp>
            <p:nvSpPr>
              <p:cNvPr id="18" name="Right Triangle 35"/>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Rectangle 36"/>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7"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047750"/>
            <a:ext cx="8915400" cy="324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22492" y="4443732"/>
            <a:ext cx="4630708" cy="369332"/>
          </a:xfrm>
          <a:prstGeom prst="rect">
            <a:avLst/>
          </a:prstGeom>
          <a:noFill/>
        </p:spPr>
        <p:txBody>
          <a:bodyPr wrap="square" rtlCol="0">
            <a:spAutoFit/>
          </a:bodyPr>
          <a:lstStyle/>
          <a:p>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en-US" b="1" dirty="0" smtClean="0">
                <a:solidFill>
                  <a:prstClr val="black"/>
                </a:solidFill>
                <a:latin typeface="TH SarabunPSK" pitchFamily="34" charset="-34"/>
                <a:cs typeface="TH SarabunPSK" pitchFamily="34" charset="-34"/>
              </a:rPr>
              <a:t>MOL: Ministry of </a:t>
            </a:r>
            <a:r>
              <a:rPr lang="en-US" b="1" dirty="0" err="1" smtClean="0">
                <a:solidFill>
                  <a:prstClr val="black"/>
                </a:solidFill>
                <a:latin typeface="TH SarabunPSK" pitchFamily="34" charset="-34"/>
                <a:cs typeface="TH SarabunPSK" pitchFamily="34" charset="-34"/>
              </a:rPr>
              <a:t>Labour</a:t>
            </a:r>
            <a:endParaRPr lang="th-TH" b="1" dirty="0">
              <a:solidFill>
                <a:prstClr val="black"/>
              </a:solidFill>
              <a:latin typeface="TH SarabunPSK" pitchFamily="34" charset="-34"/>
              <a:cs typeface="TH SarabunPSK" pitchFamily="34" charset="-34"/>
            </a:endParaRPr>
          </a:p>
        </p:txBody>
      </p:sp>
      <p:sp>
        <p:nvSpPr>
          <p:cNvPr id="24" name="TextBox 23"/>
          <p:cNvSpPr txBox="1"/>
          <p:nvPr/>
        </p:nvSpPr>
        <p:spPr>
          <a:xfrm>
            <a:off x="914400" y="3714750"/>
            <a:ext cx="1066800" cy="738664"/>
          </a:xfrm>
          <a:prstGeom prst="rect">
            <a:avLst/>
          </a:prstGeom>
          <a:solidFill>
            <a:schemeClr val="bg1"/>
          </a:solidFill>
        </p:spPr>
        <p:txBody>
          <a:bodyPr wrap="square" rtlCol="0">
            <a:spAutoFit/>
          </a:bodyPr>
          <a:lstStyle/>
          <a:p>
            <a:r>
              <a:rPr lang="en-US" sz="1400" b="1" dirty="0" smtClean="0"/>
              <a:t>  Laws and</a:t>
            </a:r>
          </a:p>
          <a:p>
            <a:r>
              <a:rPr lang="en-US" sz="1400" b="1" dirty="0" smtClean="0"/>
              <a:t>Regulations</a:t>
            </a:r>
          </a:p>
          <a:p>
            <a:endParaRPr lang="th-TH" sz="1400" b="1" dirty="0"/>
          </a:p>
        </p:txBody>
      </p:sp>
    </p:spTree>
    <p:extLst>
      <p:ext uri="{BB962C8B-B14F-4D97-AF65-F5344CB8AC3E}">
        <p14:creationId xmlns:p14="http://schemas.microsoft.com/office/powerpoint/2010/main" val="3907851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61D5537-1CD7-4A74-8088-E0DDD0EEE492}" type="slidenum">
              <a:rPr lang="en-US" smtClean="0">
                <a:solidFill>
                  <a:prstClr val="black">
                    <a:tint val="75000"/>
                  </a:prstClr>
                </a:solidFill>
              </a:rPr>
              <a:pPr>
                <a:defRPr/>
              </a:pPr>
              <a:t>27</a:t>
            </a:fld>
            <a:endParaRPr lang="th-TH">
              <a:solidFill>
                <a:prstClr val="black">
                  <a:tint val="75000"/>
                </a:prstClr>
              </a:solidFill>
            </a:endParaRPr>
          </a:p>
        </p:txBody>
      </p:sp>
      <p:pic>
        <p:nvPicPr>
          <p:cNvPr id="11" name="Picture 2"/>
          <p:cNvPicPr>
            <a:picLocks noChangeAspect="1" noChangeArrowheads="1"/>
          </p:cNvPicPr>
          <p:nvPr/>
        </p:nvPicPr>
        <p:blipFill>
          <a:blip r:embed="rId3"/>
          <a:srcRect/>
          <a:stretch>
            <a:fillRect/>
          </a:stretch>
        </p:blipFill>
        <p:spPr bwMode="auto">
          <a:xfrm>
            <a:off x="0" y="895350"/>
            <a:ext cx="9095096" cy="3910084"/>
          </a:xfrm>
          <a:prstGeom prst="rect">
            <a:avLst/>
          </a:prstGeom>
          <a:noFill/>
          <a:ln w="9525">
            <a:noFill/>
            <a:miter lim="800000"/>
            <a:headEnd/>
            <a:tailEnd/>
          </a:ln>
          <a:effectLst/>
        </p:spPr>
      </p:pic>
      <p:sp>
        <p:nvSpPr>
          <p:cNvPr id="8" name="ชื่อเรื่อง 2"/>
          <p:cNvSpPr txBox="1">
            <a:spLocks/>
          </p:cNvSpPr>
          <p:nvPr/>
        </p:nvSpPr>
        <p:spPr>
          <a:xfrm>
            <a:off x="0" y="0"/>
            <a:ext cx="91440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บุคลากร</a:t>
            </a:r>
            <a:r>
              <a:rPr lang="en-US" sz="5400" b="1" dirty="0" smtClean="0">
                <a:solidFill>
                  <a:schemeClr val="tx1">
                    <a:lumMod val="95000"/>
                    <a:lumOff val="5000"/>
                  </a:schemeClr>
                </a:solidFill>
                <a:latin typeface="TH SarabunPSK" pitchFamily="34" charset="-34"/>
                <a:cs typeface="TH SarabunPSK" pitchFamily="34" charset="-34"/>
              </a:rPr>
              <a:t>: </a:t>
            </a:r>
            <a:r>
              <a:rPr lang="th-TH" sz="3600" b="1" dirty="0" smtClean="0">
                <a:solidFill>
                  <a:schemeClr val="bg1"/>
                </a:solidFill>
                <a:latin typeface="TH SarabunPSK" pitchFamily="34" charset="-34"/>
                <a:cs typeface="TH SarabunPSK" pitchFamily="34" charset="-34"/>
              </a:rPr>
              <a:t>ทดแทนอัตราเกษียณของครูอาชีวะ</a:t>
            </a:r>
            <a:endParaRPr lang="th-TH" sz="3600" b="1" dirty="0">
              <a:latin typeface="TH SarabunPSK" pitchFamily="34" charset="-34"/>
              <a:cs typeface="TH SarabunPSK" pitchFamily="34" charset="-34"/>
            </a:endParaRPr>
          </a:p>
        </p:txBody>
      </p:sp>
      <p:sp>
        <p:nvSpPr>
          <p:cNvPr id="10" name="TextBox 9"/>
          <p:cNvSpPr txBox="1"/>
          <p:nvPr/>
        </p:nvSpPr>
        <p:spPr>
          <a:xfrm>
            <a:off x="2209800" y="971550"/>
            <a:ext cx="6781800" cy="954107"/>
          </a:xfrm>
          <a:prstGeom prst="rect">
            <a:avLst/>
          </a:prstGeom>
          <a:solidFill>
            <a:schemeClr val="bg1"/>
          </a:solidFill>
        </p:spPr>
        <p:txBody>
          <a:bodyPr wrap="square" rtlCol="0">
            <a:spAutoFit/>
          </a:bodyPr>
          <a:lstStyle/>
          <a:p>
            <a:r>
              <a:rPr lang="th-TH" sz="2800" b="1" dirty="0" smtClean="0">
                <a:latin typeface="TH SarabunPSK" pitchFamily="34" charset="-34"/>
                <a:cs typeface="TH SarabunPSK" pitchFamily="34" charset="-34"/>
              </a:rPr>
              <a:t>ต้องการครูทดแทนอย่างน้อย </a:t>
            </a:r>
            <a:r>
              <a:rPr lang="en-US" sz="2800" b="1" dirty="0" smtClean="0">
                <a:latin typeface="TH SarabunPSK" pitchFamily="34" charset="-34"/>
                <a:cs typeface="TH SarabunPSK" pitchFamily="34" charset="-34"/>
              </a:rPr>
              <a:t>1,831 </a:t>
            </a:r>
            <a:r>
              <a:rPr lang="th-TH" sz="2800" b="1" dirty="0" smtClean="0">
                <a:latin typeface="TH SarabunPSK" pitchFamily="34" charset="-34"/>
                <a:cs typeface="TH SarabunPSK" pitchFamily="34" charset="-34"/>
              </a:rPr>
              <a:t>คน ใน </a:t>
            </a:r>
            <a:r>
              <a:rPr lang="en-US" sz="2800" b="1" dirty="0" smtClean="0">
                <a:latin typeface="TH SarabunPSK" pitchFamily="34" charset="-34"/>
                <a:cs typeface="TH SarabunPSK" pitchFamily="34" charset="-34"/>
              </a:rPr>
              <a:t>6 </a:t>
            </a:r>
            <a:r>
              <a:rPr lang="th-TH" sz="2800" b="1" dirty="0" smtClean="0">
                <a:latin typeface="TH SarabunPSK" pitchFamily="34" charset="-34"/>
                <a:cs typeface="TH SarabunPSK" pitchFamily="34" charset="-34"/>
              </a:rPr>
              <a:t>ปีข้างหน้า </a:t>
            </a:r>
            <a:r>
              <a:rPr lang="en-US" sz="2800" b="1" dirty="0" smtClean="0">
                <a:latin typeface="TH SarabunPSK" pitchFamily="34" charset="-34"/>
                <a:cs typeface="TH SarabunPSK" pitchFamily="34" charset="-34"/>
              </a:rPr>
              <a:t>!!!!</a:t>
            </a:r>
            <a:endParaRPr lang="th-TH" sz="2800" b="1" dirty="0" smtClean="0">
              <a:latin typeface="TH SarabunPSK" pitchFamily="34" charset="-34"/>
              <a:cs typeface="TH SarabunPSK" pitchFamily="34" charset="-34"/>
            </a:endParaRPr>
          </a:p>
          <a:p>
            <a:endParaRPr lang="th-TH" sz="2800" b="1" dirty="0" smtClean="0">
              <a:latin typeface="TH SarabunPSK" pitchFamily="34" charset="-34"/>
              <a:cs typeface="TH SarabunPSK" pitchFamily="34" charset="-34"/>
            </a:endParaRPr>
          </a:p>
        </p:txBody>
      </p:sp>
      <p:sp>
        <p:nvSpPr>
          <p:cNvPr id="12" name="Curved Right Arrow 11"/>
          <p:cNvSpPr/>
          <p:nvPr/>
        </p:nvSpPr>
        <p:spPr>
          <a:xfrm rot="12197490">
            <a:off x="4887178" y="1382871"/>
            <a:ext cx="420353" cy="1295400"/>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schemeClr val="tx1"/>
              </a:solidFill>
            </a:endParaRPr>
          </a:p>
        </p:txBody>
      </p:sp>
      <p:grpSp>
        <p:nvGrpSpPr>
          <p:cNvPr id="13" name="Group 47"/>
          <p:cNvGrpSpPr/>
          <p:nvPr/>
        </p:nvGrpSpPr>
        <p:grpSpPr>
          <a:xfrm>
            <a:off x="10633" y="4677252"/>
            <a:ext cx="9126000" cy="466266"/>
            <a:chOff x="0" y="4677234"/>
            <a:chExt cx="9144005" cy="466266"/>
          </a:xfrm>
        </p:grpSpPr>
        <p:grpSp>
          <p:nvGrpSpPr>
            <p:cNvPr id="14" name="Group 48"/>
            <p:cNvGrpSpPr/>
            <p:nvPr/>
          </p:nvGrpSpPr>
          <p:grpSpPr>
            <a:xfrm>
              <a:off x="323528" y="4677234"/>
              <a:ext cx="1622642" cy="384554"/>
              <a:chOff x="0" y="6127204"/>
              <a:chExt cx="1451124" cy="360040"/>
            </a:xfrm>
            <a:solidFill>
              <a:schemeClr val="accent6">
                <a:lumMod val="60000"/>
                <a:lumOff val="40000"/>
              </a:schemeClr>
            </a:solidFill>
          </p:grpSpPr>
          <p:sp>
            <p:nvSpPr>
              <p:cNvPr id="24" name="Right Triangle 2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5" name="Rectangle 2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15" name="Group 49"/>
            <p:cNvGrpSpPr/>
            <p:nvPr/>
          </p:nvGrpSpPr>
          <p:grpSpPr>
            <a:xfrm>
              <a:off x="161026" y="4677234"/>
              <a:ext cx="1622642" cy="384554"/>
              <a:chOff x="0" y="6127204"/>
              <a:chExt cx="1451124" cy="360040"/>
            </a:xfrm>
            <a:solidFill>
              <a:srgbClr val="FF9147"/>
            </a:solidFill>
          </p:grpSpPr>
          <p:sp>
            <p:nvSpPr>
              <p:cNvPr id="22" name="Right Triangle 21"/>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Rectangle 22"/>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6" name="Rectangle 15"/>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TextBox 16"/>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8" name="Group 52"/>
            <p:cNvGrpSpPr/>
            <p:nvPr/>
          </p:nvGrpSpPr>
          <p:grpSpPr>
            <a:xfrm>
              <a:off x="0" y="4677984"/>
              <a:ext cx="1622642" cy="384554"/>
              <a:chOff x="0" y="6127204"/>
              <a:chExt cx="1451124" cy="360040"/>
            </a:xfrm>
          </p:grpSpPr>
          <p:sp>
            <p:nvSpPr>
              <p:cNvPr id="20" name="Right Triangle 19"/>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1" name="Rectangle 20"/>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9"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1828800" y="4476750"/>
            <a:ext cx="4800600"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  </a:t>
            </a:r>
            <a:r>
              <a:rPr lang="th-TH" b="1" dirty="0" smtClean="0">
                <a:solidFill>
                  <a:prstClr val="black"/>
                </a:solidFill>
                <a:latin typeface="TH SarabunPSK" pitchFamily="34" charset="-34"/>
                <a:cs typeface="TH SarabunPSK" pitchFamily="34" charset="-34"/>
              </a:rPr>
              <a:t>กระทรวงศึกษาธิการ  </a:t>
            </a:r>
            <a:r>
              <a:rPr lang="en-US" b="1" dirty="0" smtClean="0">
                <a:solidFill>
                  <a:prstClr val="black"/>
                </a:solidFill>
                <a:latin typeface="TH SarabunPSK" pitchFamily="34" charset="-34"/>
                <a:cs typeface="TH SarabunPSK" pitchFamily="34" charset="-34"/>
              </a:rPr>
              <a:t>15 </a:t>
            </a:r>
            <a:r>
              <a:rPr lang="th-TH" b="1" dirty="0" smtClean="0">
                <a:solidFill>
                  <a:prstClr val="black"/>
                </a:solidFill>
                <a:latin typeface="TH SarabunPSK" pitchFamily="34" charset="-34"/>
                <a:cs typeface="TH SarabunPSK" pitchFamily="34" charset="-34"/>
              </a:rPr>
              <a:t>กันยายน </a:t>
            </a:r>
            <a:r>
              <a:rPr lang="en-US" b="1" dirty="0" smtClean="0">
                <a:solidFill>
                  <a:prstClr val="black"/>
                </a:solidFill>
                <a:latin typeface="TH SarabunPSK" pitchFamily="34" charset="-34"/>
                <a:cs typeface="TH SarabunPSK" pitchFamily="34" charset="-34"/>
              </a:rPr>
              <a:t>2559</a:t>
            </a:r>
            <a:endParaRPr lang="th-TH" b="1"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val="289859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22050" t="23625" r="16988" b="7398"/>
          <a:stretch/>
        </p:blipFill>
        <p:spPr>
          <a:xfrm>
            <a:off x="154236" y="666750"/>
            <a:ext cx="8837364" cy="4499610"/>
          </a:xfrm>
          <a:prstGeom prst="rect">
            <a:avLst/>
          </a:prstGeom>
        </p:spPr>
      </p:pic>
      <p:sp>
        <p:nvSpPr>
          <p:cNvPr id="7" name="ชื่อเรื่อง 2"/>
          <p:cNvSpPr txBox="1">
            <a:spLocks/>
          </p:cNvSpPr>
          <p:nvPr/>
        </p:nvSpPr>
        <p:spPr>
          <a:xfrm>
            <a:off x="-6977" y="6350"/>
            <a:ext cx="91440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บุคลากร</a:t>
            </a:r>
            <a:r>
              <a:rPr lang="en-US" sz="5400" b="1" dirty="0" smtClean="0">
                <a:solidFill>
                  <a:schemeClr val="tx1">
                    <a:lumMod val="95000"/>
                    <a:lumOff val="5000"/>
                  </a:schemeClr>
                </a:solidFill>
                <a:latin typeface="TH SarabunPSK" pitchFamily="34" charset="-34"/>
                <a:cs typeface="TH SarabunPSK" pitchFamily="34" charset="-34"/>
              </a:rPr>
              <a:t>: </a:t>
            </a:r>
            <a:r>
              <a:rPr lang="th-TH" sz="3600" b="1" dirty="0" smtClean="0">
                <a:solidFill>
                  <a:schemeClr val="bg1"/>
                </a:solidFill>
                <a:latin typeface="TH SarabunPSK" pitchFamily="34" charset="-34"/>
                <a:cs typeface="TH SarabunPSK" pitchFamily="34" charset="-34"/>
              </a:rPr>
              <a:t>อาชีวศึกษามีครูไม่เพียงพอเมื่อเทียบกับ อาชีวะสิงคโปร์</a:t>
            </a:r>
            <a:endParaRPr lang="th-TH" sz="3600" b="1" dirty="0">
              <a:latin typeface="TH SarabunPSK" pitchFamily="34" charset="-34"/>
              <a:cs typeface="TH SarabunPSK" pitchFamily="34" charset="-34"/>
            </a:endParaRPr>
          </a:p>
        </p:txBody>
      </p:sp>
      <p:sp>
        <p:nvSpPr>
          <p:cNvPr id="5" name="TextBox 4"/>
          <p:cNvSpPr txBox="1"/>
          <p:nvPr/>
        </p:nvSpPr>
        <p:spPr>
          <a:xfrm>
            <a:off x="5574657" y="666750"/>
            <a:ext cx="356934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th-TH" b="1" dirty="0">
                <a:solidFill>
                  <a:prstClr val="black"/>
                </a:solidFill>
                <a:latin typeface="TH SarabunPSK" pitchFamily="34" charset="-34"/>
                <a:cs typeface="TH SarabunPSK" pitchFamily="34" charset="-34"/>
              </a:rPr>
              <a:t>สถาบันวิจัยเพื่อการพัฒนาประเทศไทย</a:t>
            </a:r>
          </a:p>
        </p:txBody>
      </p:sp>
    </p:spTree>
    <p:extLst>
      <p:ext uri="{BB962C8B-B14F-4D97-AF65-F5344CB8AC3E}">
        <p14:creationId xmlns:p14="http://schemas.microsoft.com/office/powerpoint/2010/main" val="176236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20676" t="23347" r="17257" b="8310"/>
          <a:stretch/>
        </p:blipFill>
        <p:spPr>
          <a:xfrm>
            <a:off x="106679" y="687070"/>
            <a:ext cx="8915401" cy="4417589"/>
          </a:xfrm>
          <a:prstGeom prst="rect">
            <a:avLst/>
          </a:prstGeom>
        </p:spPr>
      </p:pic>
      <p:sp>
        <p:nvSpPr>
          <p:cNvPr id="7" name="ชื่อเรื่อง 2"/>
          <p:cNvSpPr txBox="1">
            <a:spLocks/>
          </p:cNvSpPr>
          <p:nvPr/>
        </p:nvSpPr>
        <p:spPr>
          <a:xfrm>
            <a:off x="-6977" y="5078"/>
            <a:ext cx="91440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ทรัพยากร</a:t>
            </a:r>
            <a:r>
              <a:rPr lang="en-US" sz="5400" b="1" dirty="0" smtClean="0">
                <a:solidFill>
                  <a:schemeClr val="tx1">
                    <a:lumMod val="95000"/>
                    <a:lumOff val="5000"/>
                  </a:schemeClr>
                </a:solidFill>
                <a:latin typeface="TH SarabunPSK" pitchFamily="34" charset="-34"/>
                <a:cs typeface="TH SarabunPSK" pitchFamily="34" charset="-34"/>
              </a:rPr>
              <a:t>: </a:t>
            </a:r>
            <a:r>
              <a:rPr lang="th-TH" sz="3600" b="1" dirty="0" smtClean="0">
                <a:solidFill>
                  <a:schemeClr val="bg1"/>
                </a:solidFill>
                <a:latin typeface="TH SarabunPSK" pitchFamily="34" charset="-34"/>
                <a:cs typeface="TH SarabunPSK" pitchFamily="34" charset="-34"/>
              </a:rPr>
              <a:t>ขาดแคลนอุปกรณ์และครุภัณฑ์</a:t>
            </a:r>
            <a:endParaRPr lang="th-TH" sz="3600" b="1" dirty="0">
              <a:latin typeface="TH SarabunPSK" pitchFamily="34" charset="-34"/>
              <a:cs typeface="TH SarabunPSK" pitchFamily="34" charset="-34"/>
            </a:endParaRPr>
          </a:p>
        </p:txBody>
      </p:sp>
      <p:sp>
        <p:nvSpPr>
          <p:cNvPr id="5" name="TextBox 4"/>
          <p:cNvSpPr txBox="1"/>
          <p:nvPr/>
        </p:nvSpPr>
        <p:spPr>
          <a:xfrm>
            <a:off x="5574657" y="590550"/>
            <a:ext cx="356934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th-TH" b="1" dirty="0">
                <a:solidFill>
                  <a:prstClr val="black"/>
                </a:solidFill>
                <a:latin typeface="TH SarabunPSK" pitchFamily="34" charset="-34"/>
                <a:cs typeface="TH SarabunPSK" pitchFamily="34" charset="-34"/>
              </a:rPr>
              <a:t>สถาบันวิจัยเพื่อการพัฒนาประเทศไทย</a:t>
            </a:r>
          </a:p>
        </p:txBody>
      </p:sp>
    </p:spTree>
    <p:extLst>
      <p:ext uri="{BB962C8B-B14F-4D97-AF65-F5344CB8AC3E}">
        <p14:creationId xmlns:p14="http://schemas.microsoft.com/office/powerpoint/2010/main" val="1473923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90550"/>
            <a:ext cx="7628242" cy="3416320"/>
          </a:xfrm>
          <a:prstGeom prst="rect">
            <a:avLst/>
          </a:prstGeom>
          <a:noFill/>
        </p:spPr>
        <p:txBody>
          <a:bodyPr wrap="none" rtlCol="0">
            <a:spAutoFit/>
          </a:bodyPr>
          <a:lstStyle/>
          <a:p>
            <a:pPr algn="ctr"/>
            <a:r>
              <a:rPr lang="en-US" sz="8800" dirty="0" smtClean="0">
                <a:solidFill>
                  <a:srgbClr val="FDE8D7"/>
                </a:solidFill>
                <a:latin typeface="Arial Black" panose="020B0A04020102020204" pitchFamily="34" charset="0"/>
              </a:rPr>
              <a:t>EDUCATION</a:t>
            </a:r>
          </a:p>
          <a:p>
            <a:pPr algn="ctr"/>
            <a:endParaRPr lang="en-US" sz="4800" dirty="0" smtClean="0">
              <a:solidFill>
                <a:srgbClr val="FDE8D7"/>
              </a:solidFill>
              <a:latin typeface="Arial Black" panose="020B0A04020102020204" pitchFamily="34" charset="0"/>
            </a:endParaRPr>
          </a:p>
          <a:p>
            <a:pPr algn="ctr"/>
            <a:r>
              <a:rPr lang="en-US" sz="8000" dirty="0" smtClean="0">
                <a:solidFill>
                  <a:srgbClr val="FDE8D7"/>
                </a:solidFill>
                <a:latin typeface="Arial Black" panose="020B0A04020102020204" pitchFamily="34" charset="0"/>
              </a:rPr>
              <a:t>REFORM</a:t>
            </a:r>
            <a:endParaRPr lang="en-AU" sz="8000" dirty="0">
              <a:solidFill>
                <a:srgbClr val="FDE8D7"/>
              </a:solidFill>
              <a:latin typeface="Arial Black" panose="020B0A04020102020204" pitchFamily="34" charset="0"/>
            </a:endParaRPr>
          </a:p>
        </p:txBody>
      </p:sp>
      <p:sp>
        <p:nvSpPr>
          <p:cNvPr id="2" name="TextBox 1"/>
          <p:cNvSpPr txBox="1"/>
          <p:nvPr/>
        </p:nvSpPr>
        <p:spPr>
          <a:xfrm>
            <a:off x="1600200" y="1657350"/>
            <a:ext cx="5434501" cy="1169551"/>
          </a:xfrm>
          <a:prstGeom prst="rect">
            <a:avLst/>
          </a:prstGeom>
          <a:noFill/>
        </p:spPr>
        <p:txBody>
          <a:bodyPr wrap="none" rtlCol="0">
            <a:spAutoFit/>
          </a:bodyPr>
          <a:lstStyle/>
          <a:p>
            <a:pPr algn="ctr"/>
            <a:r>
              <a:rPr lang="th-TH" sz="7000" b="1" dirty="0" smtClean="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ปฏิรูป..... การศึกษา</a:t>
            </a:r>
            <a:endParaRPr lang="en-AU" sz="7000" b="1" dirty="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endParaRPr>
          </a:p>
        </p:txBody>
      </p:sp>
      <p:grpSp>
        <p:nvGrpSpPr>
          <p:cNvPr id="3" name="Group 47"/>
          <p:cNvGrpSpPr/>
          <p:nvPr/>
        </p:nvGrpSpPr>
        <p:grpSpPr>
          <a:xfrm>
            <a:off x="10633" y="4677252"/>
            <a:ext cx="9126000" cy="466266"/>
            <a:chOff x="0" y="4677234"/>
            <a:chExt cx="9144005" cy="466266"/>
          </a:xfrm>
        </p:grpSpPr>
        <p:grpSp>
          <p:nvGrpSpPr>
            <p:cNvPr id="5" name="Group 48"/>
            <p:cNvGrpSpPr/>
            <p:nvPr/>
          </p:nvGrpSpPr>
          <p:grpSpPr>
            <a:xfrm>
              <a:off x="323528" y="4677234"/>
              <a:ext cx="1622642" cy="384554"/>
              <a:chOff x="0" y="6127204"/>
              <a:chExt cx="1451124" cy="360040"/>
            </a:xfrm>
            <a:solidFill>
              <a:schemeClr val="accent6">
                <a:lumMod val="60000"/>
                <a:lumOff val="40000"/>
              </a:schemeClr>
            </a:solidFill>
          </p:grpSpPr>
          <p:sp>
            <p:nvSpPr>
              <p:cNvPr id="16" name="Right Triangle 1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8" name="Rectangle 1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6" name="Group 49"/>
            <p:cNvGrpSpPr/>
            <p:nvPr/>
          </p:nvGrpSpPr>
          <p:grpSpPr>
            <a:xfrm>
              <a:off x="161026" y="4677234"/>
              <a:ext cx="1622642" cy="384554"/>
              <a:chOff x="0" y="6127204"/>
              <a:chExt cx="1451124" cy="360040"/>
            </a:xfrm>
            <a:solidFill>
              <a:srgbClr val="FF9147"/>
            </a:solidFill>
          </p:grpSpPr>
          <p:sp>
            <p:nvSpPr>
              <p:cNvPr id="14" name="Right Triangle 1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Rectangle 1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8" name="Rectangle 7"/>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9" name="TextBox 8"/>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7" name="Group 52"/>
            <p:cNvGrpSpPr/>
            <p:nvPr/>
          </p:nvGrpSpPr>
          <p:grpSpPr>
            <a:xfrm>
              <a:off x="0" y="4677984"/>
              <a:ext cx="1622642" cy="384554"/>
              <a:chOff x="0" y="6127204"/>
              <a:chExt cx="1451124" cy="360040"/>
            </a:xfrm>
          </p:grpSpPr>
          <p:sp>
            <p:nvSpPr>
              <p:cNvPr id="12" name="Right Triangle 11"/>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12"/>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1"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4688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20900" t="23937" r="18206" b="8606"/>
          <a:stretch/>
        </p:blipFill>
        <p:spPr>
          <a:xfrm>
            <a:off x="250712" y="767080"/>
            <a:ext cx="8664688" cy="4319270"/>
          </a:xfrm>
          <a:prstGeom prst="rect">
            <a:avLst/>
          </a:prstGeom>
        </p:spPr>
      </p:pic>
      <p:sp>
        <p:nvSpPr>
          <p:cNvPr id="6" name="TextBox 5"/>
          <p:cNvSpPr txBox="1"/>
          <p:nvPr/>
        </p:nvSpPr>
        <p:spPr>
          <a:xfrm>
            <a:off x="0" y="4793218"/>
            <a:ext cx="3569343" cy="369332"/>
          </a:xfrm>
          <a:prstGeom prst="rect">
            <a:avLst/>
          </a:prstGeom>
          <a:noFill/>
        </p:spPr>
        <p:txBody>
          <a:bodyPr wrap="square" rtlCol="0">
            <a:spAutoFit/>
          </a:bodyPr>
          <a:lstStyle/>
          <a:p>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a:t>
            </a:r>
            <a:r>
              <a:rPr lang="th-TH" b="1" dirty="0">
                <a:solidFill>
                  <a:prstClr val="black"/>
                </a:solidFill>
                <a:latin typeface="TH SarabunPSK" pitchFamily="34" charset="-34"/>
                <a:cs typeface="TH SarabunPSK" pitchFamily="34" charset="-34"/>
              </a:rPr>
              <a:t>สถาบันวิจัยเพื่อการพัฒนาประเทศไทย</a:t>
            </a:r>
          </a:p>
        </p:txBody>
      </p:sp>
      <p:sp>
        <p:nvSpPr>
          <p:cNvPr id="7" name="ชื่อเรื่อง 2"/>
          <p:cNvSpPr txBox="1">
            <a:spLocks/>
          </p:cNvSpPr>
          <p:nvPr/>
        </p:nvSpPr>
        <p:spPr>
          <a:xfrm>
            <a:off x="6978" y="5078"/>
            <a:ext cx="9137022"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บริหาร</a:t>
            </a:r>
            <a:r>
              <a:rPr lang="en-US" sz="5400" b="1" dirty="0" smtClean="0">
                <a:solidFill>
                  <a:schemeClr val="tx1">
                    <a:lumMod val="95000"/>
                    <a:lumOff val="5000"/>
                  </a:schemeClr>
                </a:solidFill>
                <a:latin typeface="TH SarabunPSK" pitchFamily="34" charset="-34"/>
                <a:cs typeface="TH SarabunPSK" pitchFamily="34" charset="-34"/>
              </a:rPr>
              <a:t>: </a:t>
            </a:r>
            <a:r>
              <a:rPr lang="th-TH" sz="3600" b="1" dirty="0">
                <a:solidFill>
                  <a:schemeClr val="bg1"/>
                </a:solidFill>
                <a:latin typeface="TH SarabunPSK" pitchFamily="34" charset="-34"/>
                <a:cs typeface="TH SarabunPSK" pitchFamily="34" charset="-34"/>
              </a:rPr>
              <a:t>หลักสูตรไม่เชื่อมโยงกับเศรษฐกิจและสังคม</a:t>
            </a:r>
          </a:p>
        </p:txBody>
      </p:sp>
    </p:spTree>
    <p:extLst>
      <p:ext uri="{BB962C8B-B14F-4D97-AF65-F5344CB8AC3E}">
        <p14:creationId xmlns:p14="http://schemas.microsoft.com/office/powerpoint/2010/main" val="1224032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วงรี 17"/>
          <p:cNvSpPr/>
          <p:nvPr/>
        </p:nvSpPr>
        <p:spPr>
          <a:xfrm>
            <a:off x="3212435" y="3331071"/>
            <a:ext cx="1161987" cy="43583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2" name="วงรี 11"/>
          <p:cNvSpPr/>
          <p:nvPr/>
        </p:nvSpPr>
        <p:spPr>
          <a:xfrm>
            <a:off x="6461421" y="3737003"/>
            <a:ext cx="986355" cy="246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188977" y="1949431"/>
            <a:ext cx="996145" cy="2824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p:nvSpPr>
        <p:spPr>
          <a:xfrm>
            <a:off x="77483" y="3808494"/>
            <a:ext cx="996145" cy="5308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1" name="Freeform 10"/>
          <p:cNvSpPr/>
          <p:nvPr/>
        </p:nvSpPr>
        <p:spPr>
          <a:xfrm>
            <a:off x="1291669" y="1232807"/>
            <a:ext cx="3759302" cy="3077936"/>
          </a:xfrm>
          <a:custGeom>
            <a:avLst/>
            <a:gdLst>
              <a:gd name="connsiteX0" fmla="*/ 1386217 w 3759302"/>
              <a:gd name="connsiteY0" fmla="*/ 4103914 h 4103914"/>
              <a:gd name="connsiteX1" fmla="*/ 874588 w 3759302"/>
              <a:gd name="connsiteY1" fmla="*/ 3831771 h 4103914"/>
              <a:gd name="connsiteX2" fmla="*/ 428274 w 3759302"/>
              <a:gd name="connsiteY2" fmla="*/ 3374571 h 4103914"/>
              <a:gd name="connsiteX3" fmla="*/ 145245 w 3759302"/>
              <a:gd name="connsiteY3" fmla="*/ 2939143 h 4103914"/>
              <a:gd name="connsiteX4" fmla="*/ 36388 w 3759302"/>
              <a:gd name="connsiteY4" fmla="*/ 2525486 h 4103914"/>
              <a:gd name="connsiteX5" fmla="*/ 14617 w 3759302"/>
              <a:gd name="connsiteY5" fmla="*/ 2024743 h 4103914"/>
              <a:gd name="connsiteX6" fmla="*/ 243217 w 3759302"/>
              <a:gd name="connsiteY6" fmla="*/ 1338943 h 4103914"/>
              <a:gd name="connsiteX7" fmla="*/ 1016102 w 3759302"/>
              <a:gd name="connsiteY7" fmla="*/ 609600 h 4103914"/>
              <a:gd name="connsiteX8" fmla="*/ 1876074 w 3759302"/>
              <a:gd name="connsiteY8" fmla="*/ 283028 h 4103914"/>
              <a:gd name="connsiteX9" fmla="*/ 2322388 w 3759302"/>
              <a:gd name="connsiteY9" fmla="*/ 228600 h 4103914"/>
              <a:gd name="connsiteX10" fmla="*/ 3759302 w 3759302"/>
              <a:gd name="connsiteY10" fmla="*/ 0 h 410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9302" h="4103914">
                <a:moveTo>
                  <a:pt x="1386217" y="4103914"/>
                </a:moveTo>
                <a:cubicBezTo>
                  <a:pt x="1210231" y="4028621"/>
                  <a:pt x="1034245" y="3953328"/>
                  <a:pt x="874588" y="3831771"/>
                </a:cubicBezTo>
                <a:cubicBezTo>
                  <a:pt x="714931" y="3710214"/>
                  <a:pt x="549831" y="3523342"/>
                  <a:pt x="428274" y="3374571"/>
                </a:cubicBezTo>
                <a:cubicBezTo>
                  <a:pt x="306717" y="3225800"/>
                  <a:pt x="210559" y="3080657"/>
                  <a:pt x="145245" y="2939143"/>
                </a:cubicBezTo>
                <a:cubicBezTo>
                  <a:pt x="79931" y="2797629"/>
                  <a:pt x="58159" y="2677886"/>
                  <a:pt x="36388" y="2525486"/>
                </a:cubicBezTo>
                <a:cubicBezTo>
                  <a:pt x="14617" y="2373086"/>
                  <a:pt x="-19855" y="2222500"/>
                  <a:pt x="14617" y="2024743"/>
                </a:cubicBezTo>
                <a:cubicBezTo>
                  <a:pt x="49088" y="1826986"/>
                  <a:pt x="76303" y="1574800"/>
                  <a:pt x="243217" y="1338943"/>
                </a:cubicBezTo>
                <a:cubicBezTo>
                  <a:pt x="410131" y="1103086"/>
                  <a:pt x="743959" y="785586"/>
                  <a:pt x="1016102" y="609600"/>
                </a:cubicBezTo>
                <a:cubicBezTo>
                  <a:pt x="1288245" y="433614"/>
                  <a:pt x="1658360" y="346528"/>
                  <a:pt x="1876074" y="283028"/>
                </a:cubicBezTo>
                <a:cubicBezTo>
                  <a:pt x="2093788" y="219528"/>
                  <a:pt x="2322388" y="228600"/>
                  <a:pt x="2322388" y="228600"/>
                </a:cubicBezTo>
                <a:lnTo>
                  <a:pt x="3759302" y="0"/>
                </a:lnTo>
              </a:path>
            </a:pathLst>
          </a:custGeom>
          <a:ln>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th-TH">
              <a:solidFill>
                <a:prstClr val="black"/>
              </a:solidFill>
            </a:endParaRPr>
          </a:p>
        </p:txBody>
      </p:sp>
      <p:sp>
        <p:nvSpPr>
          <p:cNvPr id="14" name="Freeform 13"/>
          <p:cNvSpPr/>
          <p:nvPr/>
        </p:nvSpPr>
        <p:spPr>
          <a:xfrm>
            <a:off x="4103915" y="1387928"/>
            <a:ext cx="2819402" cy="3069772"/>
          </a:xfrm>
          <a:custGeom>
            <a:avLst/>
            <a:gdLst>
              <a:gd name="connsiteX0" fmla="*/ 0 w 3298372"/>
              <a:gd name="connsiteY0" fmla="*/ 3407229 h 3407229"/>
              <a:gd name="connsiteX1" fmla="*/ 435429 w 3298372"/>
              <a:gd name="connsiteY1" fmla="*/ 3352800 h 3407229"/>
              <a:gd name="connsiteX2" fmla="*/ 1382486 w 3298372"/>
              <a:gd name="connsiteY2" fmla="*/ 2928258 h 3407229"/>
              <a:gd name="connsiteX3" fmla="*/ 1567543 w 3298372"/>
              <a:gd name="connsiteY3" fmla="*/ 2688772 h 3407229"/>
              <a:gd name="connsiteX4" fmla="*/ 1970315 w 3298372"/>
              <a:gd name="connsiteY4" fmla="*/ 2286000 h 3407229"/>
              <a:gd name="connsiteX5" fmla="*/ 2188029 w 3298372"/>
              <a:gd name="connsiteY5" fmla="*/ 1719943 h 3407229"/>
              <a:gd name="connsiteX6" fmla="*/ 2318657 w 3298372"/>
              <a:gd name="connsiteY6" fmla="*/ 957943 h 3407229"/>
              <a:gd name="connsiteX7" fmla="*/ 3298372 w 3298372"/>
              <a:gd name="connsiteY7" fmla="*/ 0 h 3407229"/>
              <a:gd name="connsiteX0" fmla="*/ 0 w 3657601"/>
              <a:gd name="connsiteY0" fmla="*/ 3407229 h 3407229"/>
              <a:gd name="connsiteX1" fmla="*/ 435429 w 3657601"/>
              <a:gd name="connsiteY1" fmla="*/ 3352800 h 3407229"/>
              <a:gd name="connsiteX2" fmla="*/ 1382486 w 3657601"/>
              <a:gd name="connsiteY2" fmla="*/ 2928258 h 3407229"/>
              <a:gd name="connsiteX3" fmla="*/ 1567543 w 3657601"/>
              <a:gd name="connsiteY3" fmla="*/ 2688772 h 3407229"/>
              <a:gd name="connsiteX4" fmla="*/ 1970315 w 3657601"/>
              <a:gd name="connsiteY4" fmla="*/ 2286000 h 3407229"/>
              <a:gd name="connsiteX5" fmla="*/ 2188029 w 3657601"/>
              <a:gd name="connsiteY5" fmla="*/ 1719943 h 3407229"/>
              <a:gd name="connsiteX6" fmla="*/ 2318657 w 3657601"/>
              <a:gd name="connsiteY6" fmla="*/ 957943 h 3407229"/>
              <a:gd name="connsiteX7" fmla="*/ 3657601 w 3657601"/>
              <a:gd name="connsiteY7" fmla="*/ 0 h 3407229"/>
              <a:gd name="connsiteX0" fmla="*/ 0 w 3450773"/>
              <a:gd name="connsiteY0" fmla="*/ 3287486 h 3287486"/>
              <a:gd name="connsiteX1" fmla="*/ 435429 w 3450773"/>
              <a:gd name="connsiteY1" fmla="*/ 3233057 h 3287486"/>
              <a:gd name="connsiteX2" fmla="*/ 1382486 w 3450773"/>
              <a:gd name="connsiteY2" fmla="*/ 2808515 h 3287486"/>
              <a:gd name="connsiteX3" fmla="*/ 1567543 w 3450773"/>
              <a:gd name="connsiteY3" fmla="*/ 2569029 h 3287486"/>
              <a:gd name="connsiteX4" fmla="*/ 1970315 w 3450773"/>
              <a:gd name="connsiteY4" fmla="*/ 2166257 h 3287486"/>
              <a:gd name="connsiteX5" fmla="*/ 2188029 w 3450773"/>
              <a:gd name="connsiteY5" fmla="*/ 1600200 h 3287486"/>
              <a:gd name="connsiteX6" fmla="*/ 2318657 w 3450773"/>
              <a:gd name="connsiteY6" fmla="*/ 838200 h 3287486"/>
              <a:gd name="connsiteX7" fmla="*/ 3450773 w 3450773"/>
              <a:gd name="connsiteY7" fmla="*/ 0 h 3287486"/>
              <a:gd name="connsiteX0" fmla="*/ 0 w 2688773"/>
              <a:gd name="connsiteY0" fmla="*/ 3352800 h 3352800"/>
              <a:gd name="connsiteX1" fmla="*/ 435429 w 2688773"/>
              <a:gd name="connsiteY1" fmla="*/ 3298371 h 3352800"/>
              <a:gd name="connsiteX2" fmla="*/ 1382486 w 2688773"/>
              <a:gd name="connsiteY2" fmla="*/ 2873829 h 3352800"/>
              <a:gd name="connsiteX3" fmla="*/ 1567543 w 2688773"/>
              <a:gd name="connsiteY3" fmla="*/ 2634343 h 3352800"/>
              <a:gd name="connsiteX4" fmla="*/ 1970315 w 2688773"/>
              <a:gd name="connsiteY4" fmla="*/ 2231571 h 3352800"/>
              <a:gd name="connsiteX5" fmla="*/ 2188029 w 2688773"/>
              <a:gd name="connsiteY5" fmla="*/ 1665514 h 3352800"/>
              <a:gd name="connsiteX6" fmla="*/ 2318657 w 2688773"/>
              <a:gd name="connsiteY6" fmla="*/ 903514 h 3352800"/>
              <a:gd name="connsiteX7" fmla="*/ 2688773 w 2688773"/>
              <a:gd name="connsiteY7" fmla="*/ 0 h 3352800"/>
              <a:gd name="connsiteX0" fmla="*/ 0 w 2797631"/>
              <a:gd name="connsiteY0" fmla="*/ 3853543 h 3853543"/>
              <a:gd name="connsiteX1" fmla="*/ 435429 w 2797631"/>
              <a:gd name="connsiteY1" fmla="*/ 3799114 h 3853543"/>
              <a:gd name="connsiteX2" fmla="*/ 1382486 w 2797631"/>
              <a:gd name="connsiteY2" fmla="*/ 3374572 h 3853543"/>
              <a:gd name="connsiteX3" fmla="*/ 1567543 w 2797631"/>
              <a:gd name="connsiteY3" fmla="*/ 3135086 h 3853543"/>
              <a:gd name="connsiteX4" fmla="*/ 1970315 w 2797631"/>
              <a:gd name="connsiteY4" fmla="*/ 2732314 h 3853543"/>
              <a:gd name="connsiteX5" fmla="*/ 2188029 w 2797631"/>
              <a:gd name="connsiteY5" fmla="*/ 2166257 h 3853543"/>
              <a:gd name="connsiteX6" fmla="*/ 2318657 w 2797631"/>
              <a:gd name="connsiteY6" fmla="*/ 1404257 h 3853543"/>
              <a:gd name="connsiteX7" fmla="*/ 2797631 w 2797631"/>
              <a:gd name="connsiteY7" fmla="*/ 0 h 3853543"/>
              <a:gd name="connsiteX0" fmla="*/ 0 w 2819402"/>
              <a:gd name="connsiteY0" fmla="*/ 4093029 h 4093029"/>
              <a:gd name="connsiteX1" fmla="*/ 435429 w 2819402"/>
              <a:gd name="connsiteY1" fmla="*/ 4038600 h 4093029"/>
              <a:gd name="connsiteX2" fmla="*/ 1382486 w 2819402"/>
              <a:gd name="connsiteY2" fmla="*/ 3614058 h 4093029"/>
              <a:gd name="connsiteX3" fmla="*/ 1567543 w 2819402"/>
              <a:gd name="connsiteY3" fmla="*/ 3374572 h 4093029"/>
              <a:gd name="connsiteX4" fmla="*/ 1970315 w 2819402"/>
              <a:gd name="connsiteY4" fmla="*/ 2971800 h 4093029"/>
              <a:gd name="connsiteX5" fmla="*/ 2188029 w 2819402"/>
              <a:gd name="connsiteY5" fmla="*/ 2405743 h 4093029"/>
              <a:gd name="connsiteX6" fmla="*/ 2318657 w 2819402"/>
              <a:gd name="connsiteY6" fmla="*/ 1643743 h 4093029"/>
              <a:gd name="connsiteX7" fmla="*/ 2819402 w 2819402"/>
              <a:gd name="connsiteY7" fmla="*/ 0 h 409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02" h="4093029">
                <a:moveTo>
                  <a:pt x="0" y="4093029"/>
                </a:moveTo>
                <a:lnTo>
                  <a:pt x="435429" y="4038600"/>
                </a:lnTo>
                <a:cubicBezTo>
                  <a:pt x="665843" y="3958772"/>
                  <a:pt x="1193800" y="3724729"/>
                  <a:pt x="1382486" y="3614058"/>
                </a:cubicBezTo>
                <a:cubicBezTo>
                  <a:pt x="1571172" y="3503387"/>
                  <a:pt x="1469572" y="3481615"/>
                  <a:pt x="1567543" y="3374572"/>
                </a:cubicBezTo>
                <a:cubicBezTo>
                  <a:pt x="1665514" y="3267529"/>
                  <a:pt x="1866901" y="3133271"/>
                  <a:pt x="1970315" y="2971800"/>
                </a:cubicBezTo>
                <a:cubicBezTo>
                  <a:pt x="2073729" y="2810329"/>
                  <a:pt x="2129972" y="2627086"/>
                  <a:pt x="2188029" y="2405743"/>
                </a:cubicBezTo>
                <a:cubicBezTo>
                  <a:pt x="2246086" y="2184400"/>
                  <a:pt x="2133600" y="1930400"/>
                  <a:pt x="2318657" y="1643743"/>
                </a:cubicBezTo>
                <a:cubicBezTo>
                  <a:pt x="2503714" y="1357086"/>
                  <a:pt x="2819402" y="0"/>
                  <a:pt x="2819402" y="0"/>
                </a:cubicBezTo>
              </a:path>
            </a:pathLst>
          </a:custGeom>
          <a:ln>
            <a:headEnd type="none" w="med" len="med"/>
            <a:tailEnd type="arrow"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th-TH">
              <a:solidFill>
                <a:prstClr val="black"/>
              </a:solidFill>
            </a:endParaRPr>
          </a:p>
        </p:txBody>
      </p:sp>
      <p:sp>
        <p:nvSpPr>
          <p:cNvPr id="2" name="Flowchart: Magnetic Disk 1"/>
          <p:cNvSpPr/>
          <p:nvPr/>
        </p:nvSpPr>
        <p:spPr>
          <a:xfrm>
            <a:off x="2514544" y="4302301"/>
            <a:ext cx="1584176" cy="216024"/>
          </a:xfrm>
          <a:prstGeom prst="flowChartMagneticDisk">
            <a:avLst/>
          </a:prstGeom>
          <a:solidFill>
            <a:srgbClr val="FFFF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h-TH">
              <a:solidFill>
                <a:prstClr val="white"/>
              </a:solidFill>
            </a:endParaRPr>
          </a:p>
        </p:txBody>
      </p:sp>
      <p:sp>
        <p:nvSpPr>
          <p:cNvPr id="3" name="Rectangle 2"/>
          <p:cNvSpPr/>
          <p:nvPr/>
        </p:nvSpPr>
        <p:spPr>
          <a:xfrm>
            <a:off x="2274436" y="4290708"/>
            <a:ext cx="2148142"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800" b="1" dirty="0">
                <a:solidFill>
                  <a:prstClr val="black">
                    <a:lumMod val="95000"/>
                    <a:lumOff val="5000"/>
                  </a:prstClr>
                </a:solidFill>
                <a:latin typeface="TH SarabunPSK" panose="020B0500040200020003" pitchFamily="34" charset="-34"/>
                <a:cs typeface="TH SarabunPSK" panose="020B0500040200020003" pitchFamily="34" charset="-34"/>
              </a:rPr>
              <a:t>การศึกษาภาค</a:t>
            </a:r>
            <a:r>
              <a:rPr lang="th-TH" sz="1800" b="1" dirty="0" smtClean="0">
                <a:solidFill>
                  <a:prstClr val="black">
                    <a:lumMod val="95000"/>
                    <a:lumOff val="5000"/>
                  </a:prstClr>
                </a:solidFill>
                <a:latin typeface="TH SarabunPSK" panose="020B0500040200020003" pitchFamily="34" charset="-34"/>
                <a:cs typeface="TH SarabunPSK" panose="020B0500040200020003" pitchFamily="34" charset="-34"/>
              </a:rPr>
              <a:t>บังคับ(</a:t>
            </a:r>
            <a:r>
              <a:rPr lang="th-TH" sz="1800" b="1" dirty="0">
                <a:solidFill>
                  <a:prstClr val="black">
                    <a:lumMod val="95000"/>
                    <a:lumOff val="5000"/>
                  </a:prstClr>
                </a:solidFill>
                <a:latin typeface="TH SarabunPSK" panose="020B0500040200020003" pitchFamily="34" charset="-34"/>
                <a:cs typeface="TH SarabunPSK" panose="020B0500040200020003" pitchFamily="34" charset="-34"/>
              </a:rPr>
              <a:t>ม.3)</a:t>
            </a:r>
          </a:p>
        </p:txBody>
      </p:sp>
      <p:sp>
        <p:nvSpPr>
          <p:cNvPr id="4" name="Flowchart: Magnetic Disk 3"/>
          <p:cNvSpPr/>
          <p:nvPr/>
        </p:nvSpPr>
        <p:spPr>
          <a:xfrm>
            <a:off x="1475656" y="3996052"/>
            <a:ext cx="864096" cy="121727"/>
          </a:xfrm>
          <a:prstGeom prst="flowChartMagneticDisk">
            <a:avLst/>
          </a:prstGeom>
          <a:solidFill>
            <a:srgbClr val="FFFF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5" name="Flowchart: Magnetic Disk 4"/>
          <p:cNvSpPr/>
          <p:nvPr/>
        </p:nvSpPr>
        <p:spPr>
          <a:xfrm>
            <a:off x="971600" y="3645175"/>
            <a:ext cx="864096" cy="121727"/>
          </a:xfrm>
          <a:prstGeom prst="flowChartMagneticDisk">
            <a:avLst/>
          </a:prstGeom>
          <a:solidFill>
            <a:srgbClr val="FFFF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6" name="Flowchart: Magnetic Disk 5"/>
          <p:cNvSpPr/>
          <p:nvPr/>
        </p:nvSpPr>
        <p:spPr>
          <a:xfrm>
            <a:off x="815298" y="3331070"/>
            <a:ext cx="864096" cy="121727"/>
          </a:xfrm>
          <a:prstGeom prst="flowChartMagneticDisk">
            <a:avLst/>
          </a:prstGeom>
          <a:solidFill>
            <a:srgbClr val="FFFF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8" name="Cube 7"/>
          <p:cNvSpPr/>
          <p:nvPr/>
        </p:nvSpPr>
        <p:spPr>
          <a:xfrm>
            <a:off x="4374422" y="4085948"/>
            <a:ext cx="1080120" cy="326638"/>
          </a:xfrm>
          <a:prstGeom prst="cube">
            <a:avLst>
              <a:gd name="adj" fmla="val 74019"/>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13" name="Flowchart: Magnetic Disk 12"/>
          <p:cNvSpPr/>
          <p:nvPr/>
        </p:nvSpPr>
        <p:spPr>
          <a:xfrm>
            <a:off x="873019" y="3007669"/>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15" name="Flowchart: Magnetic Disk 14"/>
          <p:cNvSpPr/>
          <p:nvPr/>
        </p:nvSpPr>
        <p:spPr>
          <a:xfrm>
            <a:off x="1115616" y="2612838"/>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16" name="Flowchart: Magnetic Disk 15"/>
          <p:cNvSpPr/>
          <p:nvPr/>
        </p:nvSpPr>
        <p:spPr>
          <a:xfrm>
            <a:off x="1110350" y="2502552"/>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17" name="Flowchart: Magnetic Disk 16"/>
          <p:cNvSpPr/>
          <p:nvPr/>
        </p:nvSpPr>
        <p:spPr>
          <a:xfrm>
            <a:off x="1540972" y="1949431"/>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19" name="Flowchart: Magnetic Disk 18"/>
          <p:cNvSpPr/>
          <p:nvPr/>
        </p:nvSpPr>
        <p:spPr>
          <a:xfrm>
            <a:off x="1547664" y="2029201"/>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20" name="Flowchart: Magnetic Disk 19"/>
          <p:cNvSpPr/>
          <p:nvPr/>
        </p:nvSpPr>
        <p:spPr>
          <a:xfrm>
            <a:off x="1547664" y="2120167"/>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21" name="Flowchart: Magnetic Disk 20"/>
          <p:cNvSpPr/>
          <p:nvPr/>
        </p:nvSpPr>
        <p:spPr>
          <a:xfrm>
            <a:off x="2356722" y="1545636"/>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22" name="Flowchart: Magnetic Disk 21"/>
          <p:cNvSpPr/>
          <p:nvPr/>
        </p:nvSpPr>
        <p:spPr>
          <a:xfrm>
            <a:off x="2348338" y="1621512"/>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23" name="Flowchart: Magnetic Disk 22"/>
          <p:cNvSpPr/>
          <p:nvPr/>
        </p:nvSpPr>
        <p:spPr>
          <a:xfrm>
            <a:off x="2339752" y="1706404"/>
            <a:ext cx="864096" cy="121727"/>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28" name="Rectangle 27"/>
          <p:cNvSpPr/>
          <p:nvPr/>
        </p:nvSpPr>
        <p:spPr>
          <a:xfrm>
            <a:off x="971600" y="4047584"/>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DD8047">
                    <a:lumMod val="50000"/>
                  </a:srgbClr>
                </a:solidFill>
                <a:latin typeface="TH SarabunPSK" panose="020B0500040200020003" pitchFamily="34" charset="-34"/>
                <a:cs typeface="TH SarabunPSK" panose="020B0500040200020003" pitchFamily="34" charset="-34"/>
              </a:rPr>
              <a:t>ม.4</a:t>
            </a:r>
          </a:p>
        </p:txBody>
      </p:sp>
      <p:sp>
        <p:nvSpPr>
          <p:cNvPr id="29" name="Rectangle 28"/>
          <p:cNvSpPr/>
          <p:nvPr/>
        </p:nvSpPr>
        <p:spPr>
          <a:xfrm>
            <a:off x="383250" y="3601988"/>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DD8047">
                    <a:lumMod val="50000"/>
                  </a:srgbClr>
                </a:solidFill>
                <a:latin typeface="TH SarabunPSK" panose="020B0500040200020003" pitchFamily="34" charset="-34"/>
                <a:cs typeface="TH SarabunPSK" panose="020B0500040200020003" pitchFamily="34" charset="-34"/>
              </a:rPr>
              <a:t>ม.5</a:t>
            </a:r>
          </a:p>
        </p:txBody>
      </p:sp>
      <p:sp>
        <p:nvSpPr>
          <p:cNvPr id="30" name="Rectangle 29"/>
          <p:cNvSpPr/>
          <p:nvPr/>
        </p:nvSpPr>
        <p:spPr>
          <a:xfrm>
            <a:off x="143508" y="3266312"/>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DD8047">
                    <a:lumMod val="50000"/>
                  </a:srgbClr>
                </a:solidFill>
                <a:latin typeface="TH SarabunPSK" panose="020B0500040200020003" pitchFamily="34" charset="-34"/>
                <a:cs typeface="TH SarabunPSK" panose="020B0500040200020003" pitchFamily="34" charset="-34"/>
              </a:rPr>
              <a:t>ม.6</a:t>
            </a:r>
          </a:p>
        </p:txBody>
      </p:sp>
      <p:sp>
        <p:nvSpPr>
          <p:cNvPr id="31" name="Rectangle 30"/>
          <p:cNvSpPr/>
          <p:nvPr/>
        </p:nvSpPr>
        <p:spPr>
          <a:xfrm>
            <a:off x="-252536" y="3971814"/>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th-TH" b="1" dirty="0">
                <a:solidFill>
                  <a:schemeClr val="tx1"/>
                </a:solidFill>
                <a:latin typeface="TH SarabunPSK" panose="020B0500040200020003" pitchFamily="34" charset="-34"/>
                <a:cs typeface="TH SarabunPSK" panose="020B0500040200020003" pitchFamily="34" charset="-34"/>
              </a:rPr>
              <a:t>มัธยมศึกษา</a:t>
            </a:r>
            <a:br>
              <a:rPr lang="th-TH" b="1" dirty="0">
                <a:solidFill>
                  <a:schemeClr val="tx1"/>
                </a:solidFill>
                <a:latin typeface="TH SarabunPSK" panose="020B0500040200020003" pitchFamily="34" charset="-34"/>
                <a:cs typeface="TH SarabunPSK" panose="020B0500040200020003" pitchFamily="34" charset="-34"/>
              </a:rPr>
            </a:br>
            <a:r>
              <a:rPr lang="th-TH" b="1" dirty="0">
                <a:solidFill>
                  <a:schemeClr val="tx1"/>
                </a:solidFill>
                <a:latin typeface="TH SarabunPSK" panose="020B0500040200020003" pitchFamily="34" charset="-34"/>
                <a:cs typeface="TH SarabunPSK" panose="020B0500040200020003" pitchFamily="34" charset="-34"/>
              </a:rPr>
              <a:t>ตอนปลาย</a:t>
            </a:r>
          </a:p>
        </p:txBody>
      </p:sp>
      <p:sp>
        <p:nvSpPr>
          <p:cNvPr id="32" name="Rectangle 31"/>
          <p:cNvSpPr/>
          <p:nvPr/>
        </p:nvSpPr>
        <p:spPr>
          <a:xfrm>
            <a:off x="538131" y="2722936"/>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70C0"/>
                </a:solidFill>
                <a:latin typeface="TH SarabunPSK" panose="020B0500040200020003" pitchFamily="34" charset="-34"/>
                <a:cs typeface="TH SarabunPSK" panose="020B0500040200020003" pitchFamily="34" charset="-34"/>
              </a:rPr>
              <a:t>ปี 1</a:t>
            </a:r>
          </a:p>
        </p:txBody>
      </p:sp>
      <p:sp>
        <p:nvSpPr>
          <p:cNvPr id="33" name="Rectangle 32"/>
          <p:cNvSpPr/>
          <p:nvPr/>
        </p:nvSpPr>
        <p:spPr>
          <a:xfrm>
            <a:off x="753074" y="2207067"/>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70C0"/>
                </a:solidFill>
                <a:latin typeface="TH SarabunPSK" panose="020B0500040200020003" pitchFamily="34" charset="-34"/>
                <a:cs typeface="TH SarabunPSK" panose="020B0500040200020003" pitchFamily="34" charset="-34"/>
              </a:rPr>
              <a:t>ปี 2</a:t>
            </a:r>
          </a:p>
        </p:txBody>
      </p:sp>
      <p:sp>
        <p:nvSpPr>
          <p:cNvPr id="34" name="Rectangle 33"/>
          <p:cNvSpPr/>
          <p:nvPr/>
        </p:nvSpPr>
        <p:spPr>
          <a:xfrm>
            <a:off x="1493471" y="1671387"/>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70C0"/>
                </a:solidFill>
                <a:latin typeface="TH SarabunPSK" panose="020B0500040200020003" pitchFamily="34" charset="-34"/>
                <a:cs typeface="TH SarabunPSK" panose="020B0500040200020003" pitchFamily="34" charset="-34"/>
              </a:rPr>
              <a:t>ปี 3</a:t>
            </a:r>
          </a:p>
        </p:txBody>
      </p:sp>
      <p:sp>
        <p:nvSpPr>
          <p:cNvPr id="35" name="Rectangle 34"/>
          <p:cNvSpPr/>
          <p:nvPr/>
        </p:nvSpPr>
        <p:spPr>
          <a:xfrm>
            <a:off x="2019279" y="1322727"/>
            <a:ext cx="864096"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70C0"/>
                </a:solidFill>
                <a:latin typeface="TH SarabunPSK" panose="020B0500040200020003" pitchFamily="34" charset="-34"/>
                <a:cs typeface="TH SarabunPSK" panose="020B0500040200020003" pitchFamily="34" charset="-34"/>
              </a:rPr>
              <a:t>ปี 4</a:t>
            </a:r>
          </a:p>
        </p:txBody>
      </p:sp>
      <p:sp>
        <p:nvSpPr>
          <p:cNvPr id="36" name="Rectangle 35"/>
          <p:cNvSpPr/>
          <p:nvPr/>
        </p:nvSpPr>
        <p:spPr>
          <a:xfrm>
            <a:off x="-108520" y="1942689"/>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chemeClr val="tx1"/>
                </a:solidFill>
                <a:latin typeface="TH SarabunPSK" panose="020B0500040200020003" pitchFamily="34" charset="-34"/>
                <a:cs typeface="TH SarabunPSK" panose="020B0500040200020003" pitchFamily="34" charset="-34"/>
              </a:rPr>
              <a:t>อุดมศึกษา</a:t>
            </a:r>
          </a:p>
        </p:txBody>
      </p:sp>
      <p:sp>
        <p:nvSpPr>
          <p:cNvPr id="37" name="Rectangle 36"/>
          <p:cNvSpPr/>
          <p:nvPr/>
        </p:nvSpPr>
        <p:spPr>
          <a:xfrm>
            <a:off x="6095225" y="3713018"/>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อาชีวศึกษา </a:t>
            </a:r>
          </a:p>
        </p:txBody>
      </p:sp>
      <p:sp>
        <p:nvSpPr>
          <p:cNvPr id="38" name="Rectangle 37"/>
          <p:cNvSpPr/>
          <p:nvPr/>
        </p:nvSpPr>
        <p:spPr>
          <a:xfrm>
            <a:off x="4644008" y="4202109"/>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err="1">
                <a:solidFill>
                  <a:srgbClr val="7BA79D">
                    <a:lumMod val="50000"/>
                  </a:srgbClr>
                </a:solidFill>
                <a:latin typeface="TH SarabunPSK" panose="020B0500040200020003" pitchFamily="34" charset="-34"/>
                <a:cs typeface="TH SarabunPSK" panose="020B0500040200020003" pitchFamily="34" charset="-34"/>
              </a:rPr>
              <a:t>ปวช</a:t>
            </a:r>
            <a:r>
              <a:rPr lang="th-TH" sz="2000" b="1" dirty="0">
                <a:solidFill>
                  <a:srgbClr val="7BA79D">
                    <a:lumMod val="50000"/>
                  </a:srgbClr>
                </a:solidFill>
                <a:latin typeface="TH SarabunPSK" panose="020B0500040200020003" pitchFamily="34" charset="-34"/>
                <a:cs typeface="TH SarabunPSK" panose="020B0500040200020003" pitchFamily="34" charset="-34"/>
              </a:rPr>
              <a:t>.1</a:t>
            </a:r>
          </a:p>
        </p:txBody>
      </p:sp>
      <p:sp>
        <p:nvSpPr>
          <p:cNvPr id="39" name="Rectangle 38"/>
          <p:cNvSpPr/>
          <p:nvPr/>
        </p:nvSpPr>
        <p:spPr>
          <a:xfrm>
            <a:off x="5472100" y="3888325"/>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err="1">
                <a:solidFill>
                  <a:srgbClr val="7BA79D">
                    <a:lumMod val="50000"/>
                  </a:srgbClr>
                </a:solidFill>
                <a:latin typeface="TH SarabunPSK" panose="020B0500040200020003" pitchFamily="34" charset="-34"/>
                <a:cs typeface="TH SarabunPSK" panose="020B0500040200020003" pitchFamily="34" charset="-34"/>
              </a:rPr>
              <a:t>ปวช</a:t>
            </a:r>
            <a:r>
              <a:rPr lang="th-TH" sz="2000" b="1" dirty="0">
                <a:solidFill>
                  <a:srgbClr val="7BA79D">
                    <a:lumMod val="50000"/>
                  </a:srgbClr>
                </a:solidFill>
                <a:latin typeface="TH SarabunPSK" panose="020B0500040200020003" pitchFamily="34" charset="-34"/>
                <a:cs typeface="TH SarabunPSK" panose="020B0500040200020003" pitchFamily="34" charset="-34"/>
              </a:rPr>
              <a:t>.2</a:t>
            </a:r>
          </a:p>
        </p:txBody>
      </p:sp>
      <p:sp>
        <p:nvSpPr>
          <p:cNvPr id="40" name="Rectangle 39"/>
          <p:cNvSpPr/>
          <p:nvPr/>
        </p:nvSpPr>
        <p:spPr>
          <a:xfrm>
            <a:off x="6036523" y="3391934"/>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err="1">
                <a:solidFill>
                  <a:srgbClr val="7BA79D">
                    <a:lumMod val="50000"/>
                  </a:srgbClr>
                </a:solidFill>
                <a:latin typeface="TH SarabunPSK" panose="020B0500040200020003" pitchFamily="34" charset="-34"/>
                <a:cs typeface="TH SarabunPSK" panose="020B0500040200020003" pitchFamily="34" charset="-34"/>
              </a:rPr>
              <a:t>ปวช</a:t>
            </a:r>
            <a:r>
              <a:rPr lang="th-TH" sz="2000" b="1" dirty="0">
                <a:solidFill>
                  <a:srgbClr val="7BA79D">
                    <a:lumMod val="50000"/>
                  </a:srgbClr>
                </a:solidFill>
                <a:latin typeface="TH SarabunPSK" panose="020B0500040200020003" pitchFamily="34" charset="-34"/>
                <a:cs typeface="TH SarabunPSK" panose="020B0500040200020003" pitchFamily="34" charset="-34"/>
              </a:rPr>
              <a:t>.3</a:t>
            </a:r>
          </a:p>
        </p:txBody>
      </p:sp>
      <p:sp>
        <p:nvSpPr>
          <p:cNvPr id="41" name="Rectangle 40"/>
          <p:cNvSpPr/>
          <p:nvPr/>
        </p:nvSpPr>
        <p:spPr>
          <a:xfrm>
            <a:off x="6254353" y="2857951"/>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err="1">
                <a:solidFill>
                  <a:srgbClr val="7BA79D">
                    <a:lumMod val="50000"/>
                  </a:srgbClr>
                </a:solidFill>
                <a:latin typeface="TH SarabunPSK" panose="020B0500040200020003" pitchFamily="34" charset="-34"/>
                <a:cs typeface="TH SarabunPSK" panose="020B0500040200020003" pitchFamily="34" charset="-34"/>
              </a:rPr>
              <a:t>ปวส</a:t>
            </a:r>
            <a:r>
              <a:rPr lang="th-TH" sz="2000" b="1" dirty="0">
                <a:solidFill>
                  <a:srgbClr val="7BA79D">
                    <a:lumMod val="50000"/>
                  </a:srgbClr>
                </a:solidFill>
                <a:latin typeface="TH SarabunPSK" panose="020B0500040200020003" pitchFamily="34" charset="-34"/>
                <a:cs typeface="TH SarabunPSK" panose="020B0500040200020003" pitchFamily="34" charset="-34"/>
              </a:rPr>
              <a:t>.1</a:t>
            </a:r>
          </a:p>
        </p:txBody>
      </p:sp>
      <p:sp>
        <p:nvSpPr>
          <p:cNvPr id="42" name="Rectangle 41"/>
          <p:cNvSpPr/>
          <p:nvPr/>
        </p:nvSpPr>
        <p:spPr>
          <a:xfrm>
            <a:off x="6307818" y="2388735"/>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err="1">
                <a:solidFill>
                  <a:srgbClr val="7BA79D">
                    <a:lumMod val="50000"/>
                  </a:srgbClr>
                </a:solidFill>
                <a:latin typeface="TH SarabunPSK" panose="020B0500040200020003" pitchFamily="34" charset="-34"/>
                <a:cs typeface="TH SarabunPSK" panose="020B0500040200020003" pitchFamily="34" charset="-34"/>
              </a:rPr>
              <a:t>ปวส</a:t>
            </a:r>
            <a:r>
              <a:rPr lang="th-TH" sz="2000" b="1" dirty="0">
                <a:solidFill>
                  <a:srgbClr val="7BA79D">
                    <a:lumMod val="50000"/>
                  </a:srgbClr>
                </a:solidFill>
                <a:latin typeface="TH SarabunPSK" panose="020B0500040200020003" pitchFamily="34" charset="-34"/>
                <a:cs typeface="TH SarabunPSK" panose="020B0500040200020003" pitchFamily="34" charset="-34"/>
              </a:rPr>
              <a:t>.2</a:t>
            </a:r>
          </a:p>
        </p:txBody>
      </p:sp>
      <p:pic>
        <p:nvPicPr>
          <p:cNvPr id="1026" name="Picture 2" descr="https://image.freepik.com/free-icon/person-win_318-29559.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776" y="1144944"/>
            <a:ext cx="531201" cy="398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orldartsme.com/images/walking-man-icon-clipart-1.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6363" y="3833748"/>
            <a:ext cx="299616" cy="32460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worldartsme.com/images/walking-man-icon-clipart-1.jpg">
            <a:hlinkClick r:id="rId5"/>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833071" y="3658442"/>
            <a:ext cx="244003" cy="324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kitokito.cc/wp-content/uploads/l_086.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037" y="715812"/>
            <a:ext cx="521231" cy="390923"/>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2013248" y="819150"/>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2060"/>
                </a:solidFill>
                <a:latin typeface="TH SarabunPSK" panose="020B0500040200020003" pitchFamily="34" charset="-34"/>
                <a:cs typeface="TH SarabunPSK" panose="020B0500040200020003" pitchFamily="34" charset="-34"/>
              </a:rPr>
              <a:t>ปริญญาตรี</a:t>
            </a:r>
          </a:p>
        </p:txBody>
      </p:sp>
      <p:sp>
        <p:nvSpPr>
          <p:cNvPr id="59" name="Flowchart: Magnetic Disk 58"/>
          <p:cNvSpPr/>
          <p:nvPr/>
        </p:nvSpPr>
        <p:spPr>
          <a:xfrm>
            <a:off x="3601074" y="1093460"/>
            <a:ext cx="1042934" cy="216024"/>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60" name="Flowchart: Magnetic Disk 59"/>
          <p:cNvSpPr/>
          <p:nvPr/>
        </p:nvSpPr>
        <p:spPr>
          <a:xfrm>
            <a:off x="3601074" y="1241718"/>
            <a:ext cx="1042934" cy="216024"/>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sp>
        <p:nvSpPr>
          <p:cNvPr id="61" name="Flowchart: Magnetic Disk 60"/>
          <p:cNvSpPr/>
          <p:nvPr/>
        </p:nvSpPr>
        <p:spPr>
          <a:xfrm>
            <a:off x="3601074" y="1386824"/>
            <a:ext cx="1042934" cy="216024"/>
          </a:xfrm>
          <a:prstGeom prst="flowChartMagneticDisk">
            <a:avLst/>
          </a:prstGeom>
          <a:solidFill>
            <a:schemeClr val="accent2">
              <a:lumMod val="60000"/>
              <a:lumOff val="40000"/>
            </a:schemeClr>
          </a:solidFill>
          <a:ln>
            <a:solidFill>
              <a:schemeClr val="accent2">
                <a:lumMod val="75000"/>
              </a:schemeClr>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h-TH">
              <a:solidFill>
                <a:prstClr val="white"/>
              </a:solidFill>
            </a:endParaRPr>
          </a:p>
        </p:txBody>
      </p:sp>
      <p:pic>
        <p:nvPicPr>
          <p:cNvPr id="1040" name="Picture 16" descr="http://teambeckcre.com/wp-content/uploads/2014/12/Facility-Maint-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4335" y="3331763"/>
            <a:ext cx="835769" cy="626827"/>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Elbow Connector 52"/>
          <p:cNvCxnSpPr/>
          <p:nvPr/>
        </p:nvCxnSpPr>
        <p:spPr>
          <a:xfrm>
            <a:off x="6626378" y="3354077"/>
            <a:ext cx="1337624" cy="250050"/>
          </a:xfrm>
          <a:prstGeom prst="bentConnector3">
            <a:avLst/>
          </a:prstGeom>
          <a:ln>
            <a:tailEnd type="arrow"/>
          </a:ln>
        </p:spPr>
        <p:style>
          <a:lnRef idx="2">
            <a:schemeClr val="accent5"/>
          </a:lnRef>
          <a:fillRef idx="0">
            <a:schemeClr val="accent5"/>
          </a:fillRef>
          <a:effectRef idx="1">
            <a:schemeClr val="accent5"/>
          </a:effectRef>
          <a:fontRef idx="minor">
            <a:schemeClr val="tx1"/>
          </a:fontRef>
        </p:style>
      </p:cxnSp>
      <p:sp>
        <p:nvSpPr>
          <p:cNvPr id="66" name="Rectangle 65"/>
          <p:cNvSpPr/>
          <p:nvPr/>
        </p:nvSpPr>
        <p:spPr>
          <a:xfrm>
            <a:off x="7447775" y="4056915"/>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3600" b="1" dirty="0">
                <a:solidFill>
                  <a:srgbClr val="FF0000"/>
                </a:solidFill>
                <a:latin typeface="TH SarabunPSK" panose="020B0500040200020003" pitchFamily="34" charset="-34"/>
                <a:cs typeface="TH SarabunPSK" panose="020B0500040200020003" pitchFamily="34" charset="-34"/>
              </a:rPr>
              <a:t>เข้าสู่อาชีพ </a:t>
            </a:r>
          </a:p>
        </p:txBody>
      </p:sp>
      <p:pic>
        <p:nvPicPr>
          <p:cNvPr id="1042" name="Picture 18" descr="http://publicdomainvectors.org/photos/happy_man_silhouette.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81636" y="592518"/>
            <a:ext cx="362242" cy="518665"/>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4038600" y="590550"/>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2060"/>
                </a:solidFill>
                <a:latin typeface="TH SarabunPSK" panose="020B0500040200020003" pitchFamily="34" charset="-34"/>
                <a:cs typeface="TH SarabunPSK" panose="020B0500040200020003" pitchFamily="34" charset="-34"/>
              </a:rPr>
              <a:t>บัณฑิตศึกษา</a:t>
            </a:r>
          </a:p>
        </p:txBody>
      </p:sp>
      <p:pic>
        <p:nvPicPr>
          <p:cNvPr id="1044" name="Picture 20" descr="ผลการค้นหารูปภาพสำหรับ engineer icon vecto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39358" y="1658840"/>
            <a:ext cx="542358" cy="406769"/>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Elbow Connector 54"/>
          <p:cNvCxnSpPr/>
          <p:nvPr/>
        </p:nvCxnSpPr>
        <p:spPr>
          <a:xfrm flipV="1">
            <a:off x="7052224" y="2009617"/>
            <a:ext cx="587135" cy="186986"/>
          </a:xfrm>
          <a:prstGeom prst="bentConnector3">
            <a:avLst/>
          </a:prstGeom>
          <a:ln>
            <a:tailEnd type="arrow"/>
          </a:ln>
        </p:spPr>
        <p:style>
          <a:lnRef idx="2">
            <a:schemeClr val="accent6"/>
          </a:lnRef>
          <a:fillRef idx="0">
            <a:schemeClr val="accent6"/>
          </a:fillRef>
          <a:effectRef idx="1">
            <a:schemeClr val="accent6"/>
          </a:effectRef>
          <a:fontRef idx="minor">
            <a:schemeClr val="tx1"/>
          </a:fontRef>
        </p:style>
      </p:cxnSp>
      <p:sp>
        <p:nvSpPr>
          <p:cNvPr id="73" name="Cube 72"/>
          <p:cNvSpPr/>
          <p:nvPr/>
        </p:nvSpPr>
        <p:spPr>
          <a:xfrm>
            <a:off x="5245202" y="3645176"/>
            <a:ext cx="1080120" cy="326638"/>
          </a:xfrm>
          <a:prstGeom prst="cube">
            <a:avLst>
              <a:gd name="adj" fmla="val 74019"/>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74" name="Cube 73"/>
          <p:cNvSpPr/>
          <p:nvPr/>
        </p:nvSpPr>
        <p:spPr>
          <a:xfrm>
            <a:off x="5760132" y="3200311"/>
            <a:ext cx="1080120" cy="326638"/>
          </a:xfrm>
          <a:prstGeom prst="cube">
            <a:avLst>
              <a:gd name="adj" fmla="val 74019"/>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75" name="Cube 74"/>
          <p:cNvSpPr/>
          <p:nvPr/>
        </p:nvSpPr>
        <p:spPr>
          <a:xfrm>
            <a:off x="5884304" y="2757414"/>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76" name="Cube 75"/>
          <p:cNvSpPr/>
          <p:nvPr/>
        </p:nvSpPr>
        <p:spPr>
          <a:xfrm>
            <a:off x="5921360" y="2310930"/>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77" name="Cube 76"/>
          <p:cNvSpPr/>
          <p:nvPr/>
        </p:nvSpPr>
        <p:spPr>
          <a:xfrm>
            <a:off x="5921360" y="2205556"/>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pic>
        <p:nvPicPr>
          <p:cNvPr id="1036" name="Picture 12" descr="https://cdn3.iconfinder.com/data/icons/vacation-4/32/vacation_26-512.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2209" y="2015911"/>
            <a:ext cx="575967" cy="431975"/>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7315200" y="2090065"/>
            <a:ext cx="1827043"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3600" b="1" dirty="0">
                <a:solidFill>
                  <a:srgbClr val="FF0000"/>
                </a:solidFill>
                <a:latin typeface="TH SarabunPSK" panose="020B0500040200020003" pitchFamily="34" charset="-34"/>
                <a:cs typeface="TH SarabunPSK" panose="020B0500040200020003" pitchFamily="34" charset="-34"/>
              </a:rPr>
              <a:t>ทักษะอาชีพ</a:t>
            </a:r>
          </a:p>
        </p:txBody>
      </p:sp>
      <p:sp>
        <p:nvSpPr>
          <p:cNvPr id="70" name="Rectangle 69"/>
          <p:cNvSpPr/>
          <p:nvPr/>
        </p:nvSpPr>
        <p:spPr>
          <a:xfrm>
            <a:off x="4820816" y="1047750"/>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3600" b="1" dirty="0">
                <a:solidFill>
                  <a:srgbClr val="FF0000"/>
                </a:solidFill>
                <a:latin typeface="TH SarabunPSK" panose="020B0500040200020003" pitchFamily="34" charset="-34"/>
                <a:cs typeface="TH SarabunPSK" panose="020B0500040200020003" pitchFamily="34" charset="-34"/>
              </a:rPr>
              <a:t>นวัตกรรม</a:t>
            </a:r>
          </a:p>
        </p:txBody>
      </p:sp>
      <p:cxnSp>
        <p:nvCxnSpPr>
          <p:cNvPr id="26" name="Straight Arrow Connector 25"/>
          <p:cNvCxnSpPr>
            <a:endCxn id="13" idx="4"/>
          </p:cNvCxnSpPr>
          <p:nvPr/>
        </p:nvCxnSpPr>
        <p:spPr>
          <a:xfrm flipH="1" flipV="1">
            <a:off x="1737116" y="3068532"/>
            <a:ext cx="4147189" cy="197780"/>
          </a:xfrm>
          <a:prstGeom prst="straightConnector1">
            <a:avLst/>
          </a:prstGeom>
          <a:ln>
            <a:solidFill>
              <a:srgbClr val="0070C0"/>
            </a:solidFill>
            <a:prstDash val="dash"/>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stCxn id="76" idx="2"/>
          </p:cNvCxnSpPr>
          <p:nvPr/>
        </p:nvCxnSpPr>
        <p:spPr>
          <a:xfrm flipH="1" flipV="1">
            <a:off x="2274436" y="2231898"/>
            <a:ext cx="3646924" cy="363237"/>
          </a:xfrm>
          <a:prstGeom prst="straightConnector1">
            <a:avLst/>
          </a:prstGeom>
          <a:ln>
            <a:solidFill>
              <a:srgbClr val="336600"/>
            </a:solidFill>
            <a:prstDash val="dash"/>
            <a:tailEnd type="arrow"/>
          </a:ln>
        </p:spPr>
        <p:style>
          <a:lnRef idx="3">
            <a:schemeClr val="accent6"/>
          </a:lnRef>
          <a:fillRef idx="0">
            <a:schemeClr val="accent6"/>
          </a:fillRef>
          <a:effectRef idx="2">
            <a:schemeClr val="accent6"/>
          </a:effectRef>
          <a:fontRef idx="minor">
            <a:schemeClr val="tx1"/>
          </a:fontRef>
        </p:style>
      </p:cxnSp>
      <p:cxnSp>
        <p:nvCxnSpPr>
          <p:cNvPr id="46" name="Straight Arrow Connector 45"/>
          <p:cNvCxnSpPr>
            <a:stCxn id="6" idx="4"/>
            <a:endCxn id="75" idx="2"/>
          </p:cNvCxnSpPr>
          <p:nvPr/>
        </p:nvCxnSpPr>
        <p:spPr>
          <a:xfrm flipV="1">
            <a:off x="1679394" y="3041619"/>
            <a:ext cx="4204910" cy="350315"/>
          </a:xfrm>
          <a:prstGeom prst="straightConnector1">
            <a:avLst/>
          </a:prstGeom>
          <a:ln>
            <a:solidFill>
              <a:srgbClr val="FFC000"/>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81" name="Rectangle 80"/>
          <p:cNvSpPr/>
          <p:nvPr/>
        </p:nvSpPr>
        <p:spPr>
          <a:xfrm>
            <a:off x="2987824" y="3334097"/>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4400" b="1" dirty="0">
                <a:solidFill>
                  <a:schemeClr val="tx1"/>
                </a:solidFill>
                <a:latin typeface="TH SarabunPSK" panose="020B0500040200020003" pitchFamily="34" charset="-34"/>
                <a:cs typeface="TH SarabunPSK" panose="020B0500040200020003" pitchFamily="34" charset="-34"/>
              </a:rPr>
              <a:t> </a:t>
            </a:r>
            <a:r>
              <a:rPr lang="th-TH" sz="4400" b="1" dirty="0" err="1">
                <a:solidFill>
                  <a:schemeClr val="tx1"/>
                </a:solidFill>
                <a:latin typeface="TH SarabunPSK" panose="020B0500040200020003" pitchFamily="34" charset="-34"/>
                <a:cs typeface="TH SarabunPSK" panose="020B0500040200020003" pitchFamily="34" charset="-34"/>
              </a:rPr>
              <a:t>กศน</a:t>
            </a:r>
            <a:r>
              <a:rPr lang="th-TH" sz="4400" b="1" dirty="0">
                <a:solidFill>
                  <a:schemeClr val="tx1"/>
                </a:solidFill>
                <a:latin typeface="TH SarabunPSK" panose="020B0500040200020003" pitchFamily="34" charset="-34"/>
                <a:cs typeface="TH SarabunPSK" panose="020B0500040200020003" pitchFamily="34" charset="-34"/>
              </a:rPr>
              <a:t>.</a:t>
            </a:r>
          </a:p>
        </p:txBody>
      </p:sp>
      <p:cxnSp>
        <p:nvCxnSpPr>
          <p:cNvPr id="82" name="Straight Arrow Connector 81"/>
          <p:cNvCxnSpPr/>
          <p:nvPr/>
        </p:nvCxnSpPr>
        <p:spPr>
          <a:xfrm flipH="1" flipV="1">
            <a:off x="4482434" y="3652155"/>
            <a:ext cx="762768" cy="848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1" name="Flowchart: Magnetic Disk 70"/>
          <p:cNvSpPr/>
          <p:nvPr/>
        </p:nvSpPr>
        <p:spPr>
          <a:xfrm>
            <a:off x="2573801" y="4847430"/>
            <a:ext cx="1584176" cy="216024"/>
          </a:xfrm>
          <a:prstGeom prst="flowChartMagneticDis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h-TH">
              <a:solidFill>
                <a:prstClr val="white"/>
              </a:solidFill>
            </a:endParaRPr>
          </a:p>
        </p:txBody>
      </p:sp>
      <p:sp>
        <p:nvSpPr>
          <p:cNvPr id="72" name="Rectangle 71"/>
          <p:cNvSpPr/>
          <p:nvPr/>
        </p:nvSpPr>
        <p:spPr>
          <a:xfrm rot="292804">
            <a:off x="1474671" y="2845646"/>
            <a:ext cx="3279970"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smtClean="0">
                <a:solidFill>
                  <a:srgbClr val="0070C0"/>
                </a:solidFill>
                <a:latin typeface="TH SarabunPSK" panose="020B0500040200020003" pitchFamily="34" charset="-34"/>
                <a:cs typeface="TH SarabunPSK" panose="020B0500040200020003" pitchFamily="34" charset="-34"/>
              </a:rPr>
              <a:t>มีที่นั่งเฉพาะให้คนจบ</a:t>
            </a:r>
            <a:r>
              <a:rPr lang="th-TH" sz="2000" b="1" dirty="0" err="1" smtClean="0">
                <a:solidFill>
                  <a:srgbClr val="0070C0"/>
                </a:solidFill>
                <a:latin typeface="TH SarabunPSK" panose="020B0500040200020003" pitchFamily="34" charset="-34"/>
                <a:cs typeface="TH SarabunPSK" panose="020B0500040200020003" pitchFamily="34" charset="-34"/>
              </a:rPr>
              <a:t>ปวช</a:t>
            </a:r>
            <a:r>
              <a:rPr lang="th-TH" sz="2000" b="1" dirty="0" smtClean="0">
                <a:solidFill>
                  <a:srgbClr val="0070C0"/>
                </a:solidFill>
                <a:latin typeface="TH SarabunPSK" panose="020B0500040200020003" pitchFamily="34" charset="-34"/>
                <a:cs typeface="TH SarabunPSK" panose="020B0500040200020003" pitchFamily="34" charset="-34"/>
              </a:rPr>
              <a:t>.แข่งกันเอง</a:t>
            </a:r>
            <a:endParaRPr lang="th-TH" sz="2000" b="1" dirty="0">
              <a:solidFill>
                <a:srgbClr val="0070C0"/>
              </a:solidFill>
              <a:latin typeface="TH SarabunPSK" panose="020B0500040200020003" pitchFamily="34" charset="-34"/>
              <a:cs typeface="TH SarabunPSK" panose="020B0500040200020003" pitchFamily="34" charset="-34"/>
            </a:endParaRPr>
          </a:p>
        </p:txBody>
      </p:sp>
      <p:sp>
        <p:nvSpPr>
          <p:cNvPr id="83" name="Cube 82"/>
          <p:cNvSpPr/>
          <p:nvPr/>
        </p:nvSpPr>
        <p:spPr>
          <a:xfrm>
            <a:off x="6300192" y="1648685"/>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84" name="Cube 83"/>
          <p:cNvSpPr/>
          <p:nvPr/>
        </p:nvSpPr>
        <p:spPr>
          <a:xfrm>
            <a:off x="6300192" y="1592757"/>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86" name="Rectangle 85"/>
          <p:cNvSpPr/>
          <p:nvPr/>
        </p:nvSpPr>
        <p:spPr>
          <a:xfrm>
            <a:off x="7253269" y="708179"/>
            <a:ext cx="1648082" cy="339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th-TH" sz="2400" b="1" dirty="0">
                <a:solidFill>
                  <a:srgbClr val="FF0000"/>
                </a:solidFill>
                <a:latin typeface="TH SarabunPSK" panose="020B0500040200020003" pitchFamily="34" charset="-34"/>
                <a:cs typeface="TH SarabunPSK" panose="020B0500040200020003" pitchFamily="34" charset="-34"/>
              </a:rPr>
              <a:t>ปริญญา</a:t>
            </a:r>
            <a:r>
              <a:rPr lang="th-TH" sz="2400" b="1" dirty="0" smtClean="0">
                <a:solidFill>
                  <a:srgbClr val="FF0000"/>
                </a:solidFill>
                <a:latin typeface="TH SarabunPSK" panose="020B0500040200020003" pitchFamily="34" charset="-34"/>
                <a:cs typeface="TH SarabunPSK" panose="020B0500040200020003" pitchFamily="34" charset="-34"/>
              </a:rPr>
              <a:t>ตรีสายปฏิบัติการ</a:t>
            </a:r>
            <a:endParaRPr lang="th-TH" sz="2400" b="1" dirty="0">
              <a:solidFill>
                <a:srgbClr val="FF0000"/>
              </a:solidFill>
              <a:latin typeface="TH SarabunPSK" panose="020B0500040200020003" pitchFamily="34" charset="-34"/>
              <a:cs typeface="TH SarabunPSK" panose="020B0500040200020003" pitchFamily="34" charset="-34"/>
            </a:endParaRPr>
          </a:p>
        </p:txBody>
      </p:sp>
      <p:sp>
        <p:nvSpPr>
          <p:cNvPr id="87" name="Rectangle 86"/>
          <p:cNvSpPr/>
          <p:nvPr/>
        </p:nvSpPr>
        <p:spPr>
          <a:xfrm>
            <a:off x="2207766" y="4863759"/>
            <a:ext cx="2148142"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800" b="1" dirty="0" smtClean="0">
                <a:solidFill>
                  <a:prstClr val="black">
                    <a:lumMod val="95000"/>
                    <a:lumOff val="5000"/>
                  </a:prstClr>
                </a:solidFill>
                <a:latin typeface="TH SarabunPSK" panose="020B0500040200020003" pitchFamily="34" charset="-34"/>
                <a:cs typeface="TH SarabunPSK" panose="020B0500040200020003" pitchFamily="34" charset="-34"/>
              </a:rPr>
              <a:t>(ม.1)</a:t>
            </a:r>
            <a:endParaRPr lang="th-TH" sz="1800" b="1" dirty="0">
              <a:solidFill>
                <a:prstClr val="black">
                  <a:lumMod val="95000"/>
                  <a:lumOff val="5000"/>
                </a:prstClr>
              </a:solidFill>
              <a:latin typeface="TH SarabunPSK" panose="020B0500040200020003" pitchFamily="34" charset="-34"/>
              <a:cs typeface="TH SarabunPSK" panose="020B0500040200020003" pitchFamily="34" charset="-34"/>
            </a:endParaRPr>
          </a:p>
        </p:txBody>
      </p:sp>
      <p:sp>
        <p:nvSpPr>
          <p:cNvPr id="88" name="Rectangle 87"/>
          <p:cNvSpPr/>
          <p:nvPr/>
        </p:nvSpPr>
        <p:spPr>
          <a:xfrm>
            <a:off x="4192751" y="4721097"/>
            <a:ext cx="2231613" cy="35941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nSpc>
                <a:spcPts val="1500"/>
              </a:lnSpc>
            </a:pPr>
            <a:r>
              <a:rPr lang="th-TH" sz="2000" b="1" dirty="0" smtClean="0">
                <a:solidFill>
                  <a:srgbClr val="FF0000"/>
                </a:solidFill>
                <a:latin typeface="TH SarabunPSK" panose="020B0500040200020003" pitchFamily="34" charset="-34"/>
                <a:cs typeface="TH SarabunPSK" panose="020B0500040200020003" pitchFamily="34" charset="-34"/>
              </a:rPr>
              <a:t>แนะแนว </a:t>
            </a:r>
            <a:br>
              <a:rPr lang="th-TH" sz="2000" b="1" dirty="0" smtClean="0">
                <a:solidFill>
                  <a:srgbClr val="FF0000"/>
                </a:solidFill>
                <a:latin typeface="TH SarabunPSK" panose="020B0500040200020003" pitchFamily="34" charset="-34"/>
                <a:cs typeface="TH SarabunPSK" panose="020B0500040200020003" pitchFamily="34" charset="-34"/>
              </a:rPr>
            </a:br>
            <a:r>
              <a:rPr lang="th-TH" sz="2000" b="1" dirty="0" smtClean="0">
                <a:solidFill>
                  <a:srgbClr val="FF0000"/>
                </a:solidFill>
                <a:latin typeface="TH SarabunPSK" panose="020B0500040200020003" pitchFamily="34" charset="-34"/>
                <a:cs typeface="TH SarabunPSK" panose="020B0500040200020003" pitchFamily="34" charset="-34"/>
              </a:rPr>
              <a:t>แบบทดสอบความถนัด</a:t>
            </a:r>
            <a:endParaRPr lang="th-TH" sz="2000" b="1" dirty="0">
              <a:solidFill>
                <a:srgbClr val="FF0000"/>
              </a:solidFill>
              <a:latin typeface="TH SarabunPSK" panose="020B0500040200020003" pitchFamily="34" charset="-34"/>
              <a:cs typeface="TH SarabunPSK" panose="020B0500040200020003" pitchFamily="34" charset="-34"/>
            </a:endParaRPr>
          </a:p>
        </p:txBody>
      </p:sp>
      <p:cxnSp>
        <p:nvCxnSpPr>
          <p:cNvPr id="27" name="Straight Arrow Connector 26"/>
          <p:cNvCxnSpPr>
            <a:stCxn id="71" idx="1"/>
            <a:endCxn id="3" idx="2"/>
          </p:cNvCxnSpPr>
          <p:nvPr/>
        </p:nvCxnSpPr>
        <p:spPr>
          <a:xfrm flipH="1" flipV="1">
            <a:off x="3348507" y="4560738"/>
            <a:ext cx="17382" cy="2866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Cube 88"/>
          <p:cNvSpPr/>
          <p:nvPr/>
        </p:nvSpPr>
        <p:spPr>
          <a:xfrm>
            <a:off x="6452592" y="1169516"/>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90" name="Cube 89"/>
          <p:cNvSpPr/>
          <p:nvPr/>
        </p:nvSpPr>
        <p:spPr>
          <a:xfrm>
            <a:off x="6452592" y="1113588"/>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sp>
        <p:nvSpPr>
          <p:cNvPr id="91" name="Cube 90"/>
          <p:cNvSpPr/>
          <p:nvPr/>
        </p:nvSpPr>
        <p:spPr>
          <a:xfrm>
            <a:off x="6452592" y="1023093"/>
            <a:ext cx="1080120" cy="326638"/>
          </a:xfrm>
          <a:prstGeom prst="cube">
            <a:avLst>
              <a:gd name="adj" fmla="val 74019"/>
            </a:avLst>
          </a:prstGeom>
          <a:solidFill>
            <a:schemeClr val="accent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h-TH">
              <a:solidFill>
                <a:prstClr val="white"/>
              </a:solidFill>
            </a:endParaRPr>
          </a:p>
        </p:txBody>
      </p:sp>
      <p:cxnSp>
        <p:nvCxnSpPr>
          <p:cNvPr id="56" name="Elbow Connector 55"/>
          <p:cNvCxnSpPr>
            <a:stCxn id="1044" idx="1"/>
            <a:endCxn id="83" idx="5"/>
          </p:cNvCxnSpPr>
          <p:nvPr/>
        </p:nvCxnSpPr>
        <p:spPr>
          <a:xfrm rot="10800000">
            <a:off x="7380312" y="1691117"/>
            <a:ext cx="259046" cy="171108"/>
          </a:xfrm>
          <a:prstGeom prst="bentConnector3">
            <a:avLst/>
          </a:prstGeom>
          <a:ln>
            <a:tailEnd type="arrow"/>
          </a:ln>
        </p:spPr>
        <p:style>
          <a:lnRef idx="2">
            <a:schemeClr val="accent6"/>
          </a:lnRef>
          <a:fillRef idx="0">
            <a:schemeClr val="accent6"/>
          </a:fillRef>
          <a:effectRef idx="1">
            <a:schemeClr val="accent6"/>
          </a:effectRef>
          <a:fontRef idx="minor">
            <a:schemeClr val="tx1"/>
          </a:fontRef>
        </p:style>
      </p:cxnSp>
      <p:pic>
        <p:nvPicPr>
          <p:cNvPr id="85" name="Picture 2" descr="https://image.freepik.com/free-icon/person-win_318-29559.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085" y="3880643"/>
            <a:ext cx="531201" cy="398401"/>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p:cNvSpPr/>
          <p:nvPr/>
        </p:nvSpPr>
        <p:spPr>
          <a:xfrm>
            <a:off x="3387684" y="1880896"/>
            <a:ext cx="1656184" cy="270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th-TH" sz="2000" b="1" dirty="0" smtClean="0">
                <a:solidFill>
                  <a:srgbClr val="006600"/>
                </a:solidFill>
                <a:latin typeface="TH SarabunPSK" panose="020B0500040200020003" pitchFamily="34" charset="-34"/>
                <a:cs typeface="TH SarabunPSK" panose="020B0500040200020003" pitchFamily="34" charset="-34"/>
              </a:rPr>
              <a:t>รัฐต้องให้การสนับสนุนหลักสูตรปริญญาตรีต่อเนื่อง</a:t>
            </a:r>
            <a:endParaRPr lang="th-TH" sz="2000" b="1" dirty="0">
              <a:solidFill>
                <a:srgbClr val="006600"/>
              </a:solidFill>
              <a:latin typeface="TH SarabunPSK" panose="020B0500040200020003" pitchFamily="34" charset="-34"/>
              <a:cs typeface="TH SarabunPSK" panose="020B0500040200020003" pitchFamily="34" charset="-34"/>
            </a:endParaRPr>
          </a:p>
        </p:txBody>
      </p:sp>
      <p:cxnSp>
        <p:nvCxnSpPr>
          <p:cNvPr id="94" name="Straight Arrow Connector 81"/>
          <p:cNvCxnSpPr/>
          <p:nvPr/>
        </p:nvCxnSpPr>
        <p:spPr>
          <a:xfrm flipV="1">
            <a:off x="2357568" y="3645176"/>
            <a:ext cx="764517" cy="1885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096000" y="4746626"/>
            <a:ext cx="2959743"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a:t>
            </a:r>
            <a:r>
              <a:rPr lang="th-TH" b="1" dirty="0" smtClean="0">
                <a:solidFill>
                  <a:prstClr val="black"/>
                </a:solidFill>
                <a:latin typeface="TH SarabunPSK" pitchFamily="34" charset="-34"/>
                <a:cs typeface="TH SarabunPSK" pitchFamily="34" charset="-34"/>
              </a:rPr>
              <a:t> กระทรวงศึกษาธิการ</a:t>
            </a:r>
            <a:endParaRPr lang="th-TH" b="1" dirty="0">
              <a:solidFill>
                <a:prstClr val="black"/>
              </a:solidFill>
              <a:latin typeface="TH SarabunPSK" pitchFamily="34" charset="-34"/>
              <a:cs typeface="TH SarabunPSK" pitchFamily="34" charset="-34"/>
            </a:endParaRPr>
          </a:p>
        </p:txBody>
      </p:sp>
      <p:sp>
        <p:nvSpPr>
          <p:cNvPr id="96" name="ชื่อเรื่อง 2"/>
          <p:cNvSpPr txBox="1">
            <a:spLocks/>
          </p:cNvSpPr>
          <p:nvPr/>
        </p:nvSpPr>
        <p:spPr>
          <a:xfrm>
            <a:off x="-6977" y="6350"/>
            <a:ext cx="9144000" cy="508000"/>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4000" b="1" dirty="0">
                <a:solidFill>
                  <a:schemeClr val="tx1">
                    <a:lumMod val="95000"/>
                    <a:lumOff val="5000"/>
                  </a:schemeClr>
                </a:solidFill>
                <a:latin typeface="TH SarabunPSK" pitchFamily="34" charset="-34"/>
                <a:cs typeface="TH SarabunPSK" pitchFamily="34" charset="-34"/>
              </a:rPr>
              <a:t>ความ</a:t>
            </a:r>
            <a:r>
              <a:rPr lang="th-TH" sz="4000" b="1" dirty="0" smtClean="0">
                <a:solidFill>
                  <a:schemeClr val="tx1">
                    <a:lumMod val="95000"/>
                    <a:lumOff val="5000"/>
                  </a:schemeClr>
                </a:solidFill>
                <a:latin typeface="TH SarabunPSK" pitchFamily="34" charset="-34"/>
                <a:cs typeface="TH SarabunPSK" pitchFamily="34" charset="-34"/>
              </a:rPr>
              <a:t>ยืดหยุ่น </a:t>
            </a:r>
            <a:r>
              <a:rPr lang="th-TH" sz="3200" b="1" dirty="0" smtClean="0">
                <a:solidFill>
                  <a:schemeClr val="bg1"/>
                </a:solidFill>
                <a:latin typeface="TH SarabunPSK" pitchFamily="34" charset="-34"/>
                <a:cs typeface="TH SarabunPSK" pitchFamily="34" charset="-34"/>
              </a:rPr>
              <a:t>ของผู้เรียนในการ</a:t>
            </a:r>
            <a:r>
              <a:rPr lang="th-TH" sz="3200" b="1" dirty="0">
                <a:solidFill>
                  <a:schemeClr val="bg1"/>
                </a:solidFill>
                <a:latin typeface="TH SarabunPSK" pitchFamily="34" charset="-34"/>
                <a:cs typeface="TH SarabunPSK" pitchFamily="34" charset="-34"/>
              </a:rPr>
              <a:t>เข้าสู่การศึกษาในแต่ละระดับ</a:t>
            </a:r>
          </a:p>
        </p:txBody>
      </p:sp>
    </p:spTree>
    <p:extLst>
      <p:ext uri="{BB962C8B-B14F-4D97-AF65-F5344CB8AC3E}">
        <p14:creationId xmlns:p14="http://schemas.microsoft.com/office/powerpoint/2010/main" val="3776339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osen_2.png"/>
          <p:cNvPicPr>
            <a:picLocks noChangeAspect="1"/>
          </p:cNvPicPr>
          <p:nvPr/>
        </p:nvPicPr>
        <p:blipFill>
          <a:blip r:embed="rId3"/>
          <a:stretch>
            <a:fillRect/>
          </a:stretch>
        </p:blipFill>
        <p:spPr>
          <a:xfrm>
            <a:off x="4592778" y="514350"/>
            <a:ext cx="4551222" cy="4248150"/>
          </a:xfrm>
          <a:prstGeom prst="rect">
            <a:avLst/>
          </a:prstGeom>
        </p:spPr>
      </p:pic>
      <p:grpSp>
        <p:nvGrpSpPr>
          <p:cNvPr id="7" name="Group 6"/>
          <p:cNvGrpSpPr/>
          <p:nvPr/>
        </p:nvGrpSpPr>
        <p:grpSpPr>
          <a:xfrm>
            <a:off x="76200" y="1047750"/>
            <a:ext cx="4724400" cy="3810000"/>
            <a:chOff x="76200" y="1047750"/>
            <a:chExt cx="4724400" cy="3810000"/>
          </a:xfrm>
        </p:grpSpPr>
        <p:pic>
          <p:nvPicPr>
            <p:cNvPr id="5" name="Picture 4" descr="us-education-system.png"/>
            <p:cNvPicPr>
              <a:picLocks noChangeAspect="1"/>
            </p:cNvPicPr>
            <p:nvPr/>
          </p:nvPicPr>
          <p:blipFill>
            <a:blip r:embed="rId4"/>
            <a:stretch>
              <a:fillRect/>
            </a:stretch>
          </p:blipFill>
          <p:spPr>
            <a:xfrm>
              <a:off x="76200" y="1381941"/>
              <a:ext cx="4724400" cy="3475809"/>
            </a:xfrm>
            <a:prstGeom prst="rect">
              <a:avLst/>
            </a:prstGeom>
          </p:spPr>
        </p:pic>
        <p:sp>
          <p:nvSpPr>
            <p:cNvPr id="6" name="TextBox 5"/>
            <p:cNvSpPr txBox="1"/>
            <p:nvPr/>
          </p:nvSpPr>
          <p:spPr>
            <a:xfrm>
              <a:off x="304800" y="1047750"/>
              <a:ext cx="2286000" cy="369332"/>
            </a:xfrm>
            <a:prstGeom prst="rect">
              <a:avLst/>
            </a:prstGeom>
            <a:noFill/>
          </p:spPr>
          <p:txBody>
            <a:bodyPr wrap="square" rtlCol="0">
              <a:spAutoFit/>
            </a:bodyPr>
            <a:lstStyle/>
            <a:p>
              <a:r>
                <a:rPr lang="en-US" b="1" dirty="0" smtClean="0"/>
                <a:t>School system of USA</a:t>
              </a:r>
              <a:endParaRPr lang="th-TH" b="1" dirty="0"/>
            </a:p>
          </p:txBody>
        </p:sp>
      </p:grpSp>
      <p:sp>
        <p:nvSpPr>
          <p:cNvPr id="10" name="ชื่อเรื่อง 2"/>
          <p:cNvSpPr txBox="1">
            <a:spLocks/>
          </p:cNvSpPr>
          <p:nvPr/>
        </p:nvSpPr>
        <p:spPr>
          <a:xfrm>
            <a:off x="-6977" y="6350"/>
            <a:ext cx="6712577" cy="508000"/>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4000" b="1" dirty="0">
                <a:solidFill>
                  <a:schemeClr val="tx1">
                    <a:lumMod val="95000"/>
                    <a:lumOff val="5000"/>
                  </a:schemeClr>
                </a:solidFill>
                <a:latin typeface="TH SarabunPSK" pitchFamily="34" charset="-34"/>
                <a:cs typeface="TH SarabunPSK" pitchFamily="34" charset="-34"/>
              </a:rPr>
              <a:t>ความ</a:t>
            </a:r>
            <a:r>
              <a:rPr lang="th-TH" sz="4000" b="1" dirty="0" smtClean="0">
                <a:solidFill>
                  <a:schemeClr val="tx1">
                    <a:lumMod val="95000"/>
                    <a:lumOff val="5000"/>
                  </a:schemeClr>
                </a:solidFill>
                <a:latin typeface="TH SarabunPSK" pitchFamily="34" charset="-34"/>
                <a:cs typeface="TH SarabunPSK" pitchFamily="34" charset="-34"/>
              </a:rPr>
              <a:t>ยืดหยุ่น</a:t>
            </a:r>
            <a:r>
              <a:rPr lang="en-US" sz="4000" b="1" dirty="0" smtClean="0">
                <a:solidFill>
                  <a:schemeClr val="tx1">
                    <a:lumMod val="95000"/>
                    <a:lumOff val="5000"/>
                  </a:schemeClr>
                </a:solidFill>
                <a:latin typeface="TH SarabunPSK" pitchFamily="34" charset="-34"/>
                <a:cs typeface="TH SarabunPSK" pitchFamily="34" charset="-34"/>
              </a:rPr>
              <a:t>= </a:t>
            </a:r>
            <a:r>
              <a:rPr lang="th-TH" sz="4000" b="1" dirty="0" smtClean="0">
                <a:solidFill>
                  <a:schemeClr val="bg1"/>
                </a:solidFill>
                <a:latin typeface="TH SarabunPSK" pitchFamily="34" charset="-34"/>
                <a:cs typeface="TH SarabunPSK" pitchFamily="34" charset="-34"/>
              </a:rPr>
              <a:t>การให้โอกาส ทางการศึกษา</a:t>
            </a:r>
            <a:r>
              <a:rPr lang="th-TH" sz="4000" b="1" dirty="0" smtClean="0">
                <a:solidFill>
                  <a:schemeClr val="tx1">
                    <a:lumMod val="95000"/>
                    <a:lumOff val="5000"/>
                  </a:schemeClr>
                </a:solidFill>
                <a:latin typeface="TH SarabunPSK" pitchFamily="34" charset="-34"/>
                <a:cs typeface="TH SarabunPSK" pitchFamily="34" charset="-34"/>
              </a:rPr>
              <a:t> </a:t>
            </a:r>
            <a:endParaRPr lang="th-TH" sz="3200" b="1" dirty="0">
              <a:solidFill>
                <a:schemeClr val="bg1"/>
              </a:solidFill>
              <a:latin typeface="TH SarabunPSK" pitchFamily="34" charset="-34"/>
              <a:cs typeface="TH SarabunPSK" pitchFamily="34" charset="-34"/>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rman_System.jpg"/>
          <p:cNvPicPr>
            <a:picLocks noChangeAspect="1"/>
          </p:cNvPicPr>
          <p:nvPr/>
        </p:nvPicPr>
        <p:blipFill>
          <a:blip r:embed="rId3"/>
          <a:stretch>
            <a:fillRect/>
          </a:stretch>
        </p:blipFill>
        <p:spPr>
          <a:xfrm>
            <a:off x="4339825" y="533400"/>
            <a:ext cx="4804175" cy="4324350"/>
          </a:xfrm>
          <a:prstGeom prst="rect">
            <a:avLst/>
          </a:prstGeom>
        </p:spPr>
      </p:pic>
      <p:pic>
        <p:nvPicPr>
          <p:cNvPr id="8" name="Picture 7" descr="RU_en.jpg"/>
          <p:cNvPicPr>
            <a:picLocks noChangeAspect="1"/>
          </p:cNvPicPr>
          <p:nvPr/>
        </p:nvPicPr>
        <p:blipFill>
          <a:blip r:embed="rId4"/>
          <a:stretch>
            <a:fillRect/>
          </a:stretch>
        </p:blipFill>
        <p:spPr>
          <a:xfrm>
            <a:off x="76200" y="463623"/>
            <a:ext cx="4419600" cy="4470327"/>
          </a:xfrm>
          <a:prstGeom prst="rect">
            <a:avLst/>
          </a:prstGeom>
        </p:spPr>
      </p:pic>
      <p:sp>
        <p:nvSpPr>
          <p:cNvPr id="9" name="ชื่อเรื่อง 2"/>
          <p:cNvSpPr txBox="1">
            <a:spLocks/>
          </p:cNvSpPr>
          <p:nvPr/>
        </p:nvSpPr>
        <p:spPr>
          <a:xfrm>
            <a:off x="-6977" y="6350"/>
            <a:ext cx="6712577" cy="508000"/>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4000" b="1" dirty="0">
                <a:solidFill>
                  <a:schemeClr val="tx1">
                    <a:lumMod val="95000"/>
                    <a:lumOff val="5000"/>
                  </a:schemeClr>
                </a:solidFill>
                <a:latin typeface="TH SarabunPSK" pitchFamily="34" charset="-34"/>
                <a:cs typeface="TH SarabunPSK" pitchFamily="34" charset="-34"/>
              </a:rPr>
              <a:t>ความ</a:t>
            </a:r>
            <a:r>
              <a:rPr lang="th-TH" sz="4000" b="1" dirty="0" smtClean="0">
                <a:solidFill>
                  <a:schemeClr val="tx1">
                    <a:lumMod val="95000"/>
                    <a:lumOff val="5000"/>
                  </a:schemeClr>
                </a:solidFill>
                <a:latin typeface="TH SarabunPSK" pitchFamily="34" charset="-34"/>
                <a:cs typeface="TH SarabunPSK" pitchFamily="34" charset="-34"/>
              </a:rPr>
              <a:t>ยืดหยุ่น</a:t>
            </a:r>
            <a:r>
              <a:rPr lang="en-US" sz="4000" b="1" dirty="0" smtClean="0">
                <a:solidFill>
                  <a:schemeClr val="tx1">
                    <a:lumMod val="95000"/>
                    <a:lumOff val="5000"/>
                  </a:schemeClr>
                </a:solidFill>
                <a:latin typeface="TH SarabunPSK" pitchFamily="34" charset="-34"/>
                <a:cs typeface="TH SarabunPSK" pitchFamily="34" charset="-34"/>
              </a:rPr>
              <a:t>= </a:t>
            </a:r>
            <a:r>
              <a:rPr lang="th-TH" sz="4000" b="1" dirty="0" smtClean="0">
                <a:solidFill>
                  <a:schemeClr val="bg1"/>
                </a:solidFill>
                <a:latin typeface="TH SarabunPSK" pitchFamily="34" charset="-34"/>
                <a:cs typeface="TH SarabunPSK" pitchFamily="34" charset="-34"/>
              </a:rPr>
              <a:t>การให้โอกาส ทางการศึกษา</a:t>
            </a:r>
            <a:r>
              <a:rPr lang="th-TH" sz="4000" b="1" dirty="0" smtClean="0">
                <a:solidFill>
                  <a:schemeClr val="tx1">
                    <a:lumMod val="95000"/>
                    <a:lumOff val="5000"/>
                  </a:schemeClr>
                </a:solidFill>
                <a:latin typeface="TH SarabunPSK" pitchFamily="34" charset="-34"/>
                <a:cs typeface="TH SarabunPSK" pitchFamily="34" charset="-34"/>
              </a:rPr>
              <a:t> </a:t>
            </a:r>
            <a:endParaRPr lang="th-TH" sz="3200" b="1" dirty="0">
              <a:solidFill>
                <a:schemeClr val="bg1"/>
              </a:solidFill>
              <a:latin typeface="TH SarabunPSK" pitchFamily="34" charset="-34"/>
              <a:cs typeface="TH SarabunPSK" pitchFamily="34" charset="-34"/>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89610" y="0"/>
            <a:ext cx="4430590" cy="5143500"/>
            <a:chOff x="4789610" y="0"/>
            <a:chExt cx="4430590" cy="5143500"/>
          </a:xfrm>
        </p:grpSpPr>
        <p:pic>
          <p:nvPicPr>
            <p:cNvPr id="5" name="Picture 4" descr="Finalnd2014FlowChart.png"/>
            <p:cNvPicPr>
              <a:picLocks noChangeAspect="1"/>
            </p:cNvPicPr>
            <p:nvPr/>
          </p:nvPicPr>
          <p:blipFill>
            <a:blip r:embed="rId3" cstate="print"/>
            <a:stretch>
              <a:fillRect/>
            </a:stretch>
          </p:blipFill>
          <p:spPr>
            <a:xfrm>
              <a:off x="4789610" y="0"/>
              <a:ext cx="4354390" cy="5143500"/>
            </a:xfrm>
            <a:prstGeom prst="rect">
              <a:avLst/>
            </a:prstGeom>
          </p:spPr>
        </p:pic>
        <p:sp>
          <p:nvSpPr>
            <p:cNvPr id="6" name="TextBox 5"/>
            <p:cNvSpPr txBox="1"/>
            <p:nvPr/>
          </p:nvSpPr>
          <p:spPr>
            <a:xfrm>
              <a:off x="6400800" y="57150"/>
              <a:ext cx="2819400" cy="369332"/>
            </a:xfrm>
            <a:prstGeom prst="rect">
              <a:avLst/>
            </a:prstGeom>
            <a:noFill/>
          </p:spPr>
          <p:txBody>
            <a:bodyPr wrap="square" rtlCol="0">
              <a:spAutoFit/>
            </a:bodyPr>
            <a:lstStyle/>
            <a:p>
              <a:r>
                <a:rPr lang="en-US" b="1" dirty="0" smtClean="0"/>
                <a:t>School system of Finland</a:t>
              </a:r>
              <a:endParaRPr lang="th-TH" b="1" dirty="0"/>
            </a:p>
          </p:txBody>
        </p:sp>
      </p:grpSp>
      <p:sp>
        <p:nvSpPr>
          <p:cNvPr id="8" name="ชื่อเรื่อง 2"/>
          <p:cNvSpPr txBox="1">
            <a:spLocks/>
          </p:cNvSpPr>
          <p:nvPr/>
        </p:nvSpPr>
        <p:spPr>
          <a:xfrm>
            <a:off x="0" y="0"/>
            <a:ext cx="4731377" cy="508000"/>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3600" b="1" dirty="0">
                <a:solidFill>
                  <a:schemeClr val="tx1">
                    <a:lumMod val="95000"/>
                    <a:lumOff val="5000"/>
                  </a:schemeClr>
                </a:solidFill>
                <a:latin typeface="TH SarabunPSK" pitchFamily="34" charset="-34"/>
                <a:cs typeface="TH SarabunPSK" pitchFamily="34" charset="-34"/>
              </a:rPr>
              <a:t>ความ</a:t>
            </a:r>
            <a:r>
              <a:rPr lang="th-TH" sz="3600" b="1" dirty="0" smtClean="0">
                <a:solidFill>
                  <a:schemeClr val="tx1">
                    <a:lumMod val="95000"/>
                    <a:lumOff val="5000"/>
                  </a:schemeClr>
                </a:solidFill>
                <a:latin typeface="TH SarabunPSK" pitchFamily="34" charset="-34"/>
                <a:cs typeface="TH SarabunPSK" pitchFamily="34" charset="-34"/>
              </a:rPr>
              <a:t>ยืดหยุ่น</a:t>
            </a:r>
            <a:r>
              <a:rPr lang="en-US" sz="2800" b="1" dirty="0" smtClean="0">
                <a:solidFill>
                  <a:schemeClr val="tx1">
                    <a:lumMod val="95000"/>
                    <a:lumOff val="5000"/>
                  </a:schemeClr>
                </a:solidFill>
                <a:latin typeface="TH SarabunPSK" pitchFamily="34" charset="-34"/>
                <a:cs typeface="TH SarabunPSK" pitchFamily="34" charset="-34"/>
              </a:rPr>
              <a:t>= </a:t>
            </a:r>
            <a:r>
              <a:rPr lang="th-TH" sz="2800" b="1" dirty="0" smtClean="0">
                <a:solidFill>
                  <a:schemeClr val="bg1"/>
                </a:solidFill>
                <a:latin typeface="TH SarabunPSK" pitchFamily="34" charset="-34"/>
                <a:cs typeface="TH SarabunPSK" pitchFamily="34" charset="-34"/>
              </a:rPr>
              <a:t>การให้โอกาส ทางการศึกษา</a:t>
            </a:r>
            <a:r>
              <a:rPr lang="th-TH" sz="2800" b="1" dirty="0" smtClean="0">
                <a:solidFill>
                  <a:schemeClr val="tx1">
                    <a:lumMod val="95000"/>
                    <a:lumOff val="5000"/>
                  </a:schemeClr>
                </a:solidFill>
                <a:latin typeface="TH SarabunPSK" pitchFamily="34" charset="-34"/>
                <a:cs typeface="TH SarabunPSK" pitchFamily="34" charset="-34"/>
              </a:rPr>
              <a:t> </a:t>
            </a:r>
            <a:endParaRPr lang="th-TH" sz="2000" b="1" dirty="0">
              <a:solidFill>
                <a:schemeClr val="bg1"/>
              </a:solidFill>
              <a:latin typeface="TH SarabunPSK" pitchFamily="34" charset="-34"/>
              <a:cs typeface="TH SarabunPSK" pitchFamily="34" charset="-34"/>
            </a:endParaRPr>
          </a:p>
        </p:txBody>
      </p:sp>
      <p:sp>
        <p:nvSpPr>
          <p:cNvPr id="9" name="TextBox 8"/>
          <p:cNvSpPr txBox="1"/>
          <p:nvPr/>
        </p:nvSpPr>
        <p:spPr>
          <a:xfrm>
            <a:off x="228600" y="742950"/>
            <a:ext cx="4343400" cy="286232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th-TH" sz="3600" b="1" dirty="0" smtClean="0">
                <a:latin typeface="TH SarabunPSK" pitchFamily="34" charset="-34"/>
                <a:cs typeface="TH SarabunPSK" pitchFamily="34" charset="-34"/>
              </a:rPr>
              <a:t>นักศึกษาอาชีวะ สามารถเรียนต่อ ระดับปริญญาตรี  โท และ เอก </a:t>
            </a:r>
          </a:p>
          <a:p>
            <a:r>
              <a:rPr lang="th-TH" sz="3600" b="1" dirty="0" smtClean="0">
                <a:latin typeface="TH SarabunPSK" pitchFamily="34" charset="-34"/>
                <a:cs typeface="TH SarabunPSK" pitchFamily="34" charset="-34"/>
              </a:rPr>
              <a:t>ในรูปแบบที่แตกต่างกัน ทั้งใน  อเมริกา  ญี่ปุ่น อังกฤษ เยอรมัน และ ฟินแลนด์  </a:t>
            </a:r>
            <a:endParaRPr lang="th-TH" sz="3600" b="1" dirty="0">
              <a:latin typeface="TH SarabunPSK" pitchFamily="34" charset="-34"/>
              <a:cs typeface="TH SarabunPSK" pitchFamily="34" charset="-34"/>
            </a:endParaRPr>
          </a:p>
        </p:txBody>
      </p:sp>
      <p:pic>
        <p:nvPicPr>
          <p:cNvPr id="10" name="Picture 9" descr="images (9).jpg"/>
          <p:cNvPicPr>
            <a:picLocks noChangeAspect="1"/>
          </p:cNvPicPr>
          <p:nvPr/>
        </p:nvPicPr>
        <p:blipFill>
          <a:blip r:embed="rId4"/>
          <a:stretch>
            <a:fillRect/>
          </a:stretch>
        </p:blipFill>
        <p:spPr>
          <a:xfrm>
            <a:off x="304799" y="3714750"/>
            <a:ext cx="3815441" cy="13716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ชื่อเรื่อง 2"/>
          <p:cNvSpPr txBox="1">
            <a:spLocks/>
          </p:cNvSpPr>
          <p:nvPr/>
        </p:nvSpPr>
        <p:spPr>
          <a:xfrm>
            <a:off x="6978" y="5078"/>
            <a:ext cx="9137022"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ภาพลักษณ์</a:t>
            </a:r>
            <a:r>
              <a:rPr lang="en-US" sz="5400" b="1" dirty="0" smtClean="0">
                <a:solidFill>
                  <a:schemeClr val="tx1">
                    <a:lumMod val="95000"/>
                    <a:lumOff val="5000"/>
                  </a:schemeClr>
                </a:solidFill>
                <a:latin typeface="TH SarabunPSK" pitchFamily="34" charset="-34"/>
                <a:cs typeface="TH SarabunPSK" pitchFamily="34" charset="-34"/>
              </a:rPr>
              <a:t>: </a:t>
            </a:r>
            <a:r>
              <a:rPr lang="th-TH" sz="5400" b="1" dirty="0" smtClean="0">
                <a:solidFill>
                  <a:schemeClr val="bg1"/>
                </a:solidFill>
                <a:latin typeface="TH SarabunPSK" pitchFamily="34" charset="-34"/>
                <a:cs typeface="TH SarabunPSK" pitchFamily="34" charset="-34"/>
              </a:rPr>
              <a:t>นักเรียนตีกัน</a:t>
            </a:r>
            <a:r>
              <a:rPr lang="en-US" sz="5400" b="1" dirty="0" smtClean="0">
                <a:solidFill>
                  <a:schemeClr val="bg1"/>
                </a:solidFill>
                <a:latin typeface="TH SarabunPSK" pitchFamily="34" charset="-34"/>
                <a:cs typeface="TH SarabunPSK" pitchFamily="34" charset="-34"/>
              </a:rPr>
              <a:t> </a:t>
            </a:r>
            <a:endParaRPr lang="th-TH" b="1" dirty="0">
              <a:solidFill>
                <a:schemeClr val="bg1"/>
              </a:solidFill>
              <a:latin typeface="TH SarabunPSK" pitchFamily="34" charset="-34"/>
              <a:cs typeface="TH SarabunPSK" pitchFamily="34" charset="-34"/>
            </a:endParaRPr>
          </a:p>
        </p:txBody>
      </p:sp>
      <p:pic>
        <p:nvPicPr>
          <p:cNvPr id="5" name="Picture 4" descr="20160630-1467263839.4516-9.jpg"/>
          <p:cNvPicPr>
            <a:picLocks noChangeAspect="1"/>
          </p:cNvPicPr>
          <p:nvPr/>
        </p:nvPicPr>
        <p:blipFill>
          <a:blip r:embed="rId3"/>
          <a:stretch>
            <a:fillRect/>
          </a:stretch>
        </p:blipFill>
        <p:spPr>
          <a:xfrm>
            <a:off x="4343400" y="1885950"/>
            <a:ext cx="3773714"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640_kajb55f7jiabe6gjf9j7i.jpg"/>
          <p:cNvPicPr>
            <a:picLocks noChangeAspect="1"/>
          </p:cNvPicPr>
          <p:nvPr/>
        </p:nvPicPr>
        <p:blipFill>
          <a:blip r:embed="rId4"/>
          <a:stretch>
            <a:fillRect/>
          </a:stretch>
        </p:blipFill>
        <p:spPr>
          <a:xfrm>
            <a:off x="6400800" y="3562350"/>
            <a:ext cx="2743200" cy="1435894"/>
          </a:xfrm>
          <a:prstGeom prst="rect">
            <a:avLst/>
          </a:prstGeom>
          <a:ln>
            <a:noFill/>
          </a:ln>
          <a:effectLst>
            <a:softEdge rad="112500"/>
          </a:effectLst>
        </p:spPr>
      </p:pic>
      <p:pic>
        <p:nvPicPr>
          <p:cNvPr id="9" name="Picture 8" descr="clipboard0-tile.jpg"/>
          <p:cNvPicPr>
            <a:picLocks noChangeAspect="1"/>
          </p:cNvPicPr>
          <p:nvPr/>
        </p:nvPicPr>
        <p:blipFill>
          <a:blip r:embed="rId5"/>
          <a:stretch>
            <a:fillRect/>
          </a:stretch>
        </p:blipFill>
        <p:spPr>
          <a:xfrm>
            <a:off x="457200" y="742950"/>
            <a:ext cx="3892009" cy="2590800"/>
          </a:xfrm>
          <a:prstGeom prst="rect">
            <a:avLst/>
          </a:prstGeom>
          <a:ln>
            <a:noFill/>
          </a:ln>
          <a:effectLst>
            <a:softEdge rad="112500"/>
          </a:effectLst>
        </p:spPr>
      </p:pic>
      <p:pic>
        <p:nvPicPr>
          <p:cNvPr id="10" name="Picture 9" descr="นายก.jpg"/>
          <p:cNvPicPr>
            <a:picLocks noChangeAspect="1"/>
          </p:cNvPicPr>
          <p:nvPr/>
        </p:nvPicPr>
        <p:blipFill>
          <a:blip r:embed="rId6"/>
          <a:stretch>
            <a:fillRect/>
          </a:stretch>
        </p:blipFill>
        <p:spPr>
          <a:xfrm>
            <a:off x="6096000" y="0"/>
            <a:ext cx="3048000" cy="2019379"/>
          </a:xfrm>
          <a:prstGeom prst="rect">
            <a:avLst/>
          </a:prstGeom>
          <a:ln>
            <a:noFill/>
          </a:ln>
          <a:effectLst>
            <a:softEdge rad="112500"/>
          </a:effectLst>
        </p:spPr>
      </p:pic>
      <p:pic>
        <p:nvPicPr>
          <p:cNvPr id="11" name="Picture 10" descr="VOC-T-05.jpg"/>
          <p:cNvPicPr>
            <a:picLocks noChangeAspect="1"/>
          </p:cNvPicPr>
          <p:nvPr/>
        </p:nvPicPr>
        <p:blipFill>
          <a:blip r:embed="rId7"/>
          <a:stretch>
            <a:fillRect/>
          </a:stretch>
        </p:blipFill>
        <p:spPr>
          <a:xfrm>
            <a:off x="838200" y="3333750"/>
            <a:ext cx="3352800" cy="1736271"/>
          </a:xfrm>
          <a:prstGeom prst="rect">
            <a:avLst/>
          </a:prstGeom>
          <a:ln>
            <a:noFill/>
          </a:ln>
          <a:effectLst>
            <a:softEdge rad="112500"/>
          </a:effectLst>
        </p:spPr>
      </p:pic>
      <p:grpSp>
        <p:nvGrpSpPr>
          <p:cNvPr id="12" name="Group 47"/>
          <p:cNvGrpSpPr/>
          <p:nvPr/>
        </p:nvGrpSpPr>
        <p:grpSpPr>
          <a:xfrm>
            <a:off x="10633" y="4677252"/>
            <a:ext cx="9126000" cy="466266"/>
            <a:chOff x="0" y="4677234"/>
            <a:chExt cx="9144005" cy="466266"/>
          </a:xfrm>
        </p:grpSpPr>
        <p:grpSp>
          <p:nvGrpSpPr>
            <p:cNvPr id="13" name="Group 48"/>
            <p:cNvGrpSpPr/>
            <p:nvPr/>
          </p:nvGrpSpPr>
          <p:grpSpPr>
            <a:xfrm>
              <a:off x="323528" y="4677234"/>
              <a:ext cx="1622642" cy="384554"/>
              <a:chOff x="0" y="6127204"/>
              <a:chExt cx="1451124" cy="360040"/>
            </a:xfrm>
            <a:solidFill>
              <a:schemeClr val="accent6">
                <a:lumMod val="60000"/>
                <a:lumOff val="40000"/>
              </a:schemeClr>
            </a:solidFill>
          </p:grpSpPr>
          <p:sp>
            <p:nvSpPr>
              <p:cNvPr id="23" name="Right Triangle 22"/>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4" name="Rectangle 23"/>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14" name="Group 49"/>
            <p:cNvGrpSpPr/>
            <p:nvPr/>
          </p:nvGrpSpPr>
          <p:grpSpPr>
            <a:xfrm>
              <a:off x="161026" y="4677234"/>
              <a:ext cx="1622642" cy="384554"/>
              <a:chOff x="0" y="6127204"/>
              <a:chExt cx="1451124" cy="360040"/>
            </a:xfrm>
            <a:solidFill>
              <a:srgbClr val="FF9147"/>
            </a:solidFill>
          </p:grpSpPr>
          <p:sp>
            <p:nvSpPr>
              <p:cNvPr id="21" name="Right Triangle 20"/>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Rectangle 21"/>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5" name="Rectangle 14"/>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6" name="TextBox 15"/>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7" name="Group 52"/>
            <p:cNvGrpSpPr/>
            <p:nvPr/>
          </p:nvGrpSpPr>
          <p:grpSpPr>
            <a:xfrm>
              <a:off x="0" y="4677984"/>
              <a:ext cx="1622642" cy="384554"/>
              <a:chOff x="0" y="6127204"/>
              <a:chExt cx="1451124" cy="360040"/>
            </a:xfrm>
          </p:grpSpPr>
          <p:sp>
            <p:nvSpPr>
              <p:cNvPr id="19" name="Right Triangle 18"/>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0" name="Rectangle 19"/>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8"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4032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937020120525.jpg"/>
          <p:cNvPicPr>
            <a:picLocks noChangeAspect="1"/>
          </p:cNvPicPr>
          <p:nvPr/>
        </p:nvPicPr>
        <p:blipFill>
          <a:blip r:embed="rId3"/>
          <a:stretch>
            <a:fillRect/>
          </a:stretch>
        </p:blipFill>
        <p:spPr>
          <a:xfrm>
            <a:off x="152400" y="971550"/>
            <a:ext cx="4318000" cy="2590800"/>
          </a:xfrm>
          <a:prstGeom prst="rect">
            <a:avLst/>
          </a:prstGeom>
          <a:ln>
            <a:noFill/>
          </a:ln>
          <a:effectLst>
            <a:softEdge rad="112500"/>
          </a:effectLst>
        </p:spPr>
      </p:pic>
      <p:grpSp>
        <p:nvGrpSpPr>
          <p:cNvPr id="13" name="Group 12"/>
          <p:cNvGrpSpPr/>
          <p:nvPr/>
        </p:nvGrpSpPr>
        <p:grpSpPr>
          <a:xfrm>
            <a:off x="4648200" y="87250"/>
            <a:ext cx="4495800" cy="4999100"/>
            <a:chOff x="4648200" y="87250"/>
            <a:chExt cx="4495800" cy="4999100"/>
          </a:xfrm>
        </p:grpSpPr>
        <p:pic>
          <p:nvPicPr>
            <p:cNvPr id="4" name="Picture 3" descr="อาชีวะ_1.bmp"/>
            <p:cNvPicPr>
              <a:picLocks noChangeAspect="1"/>
            </p:cNvPicPr>
            <p:nvPr/>
          </p:nvPicPr>
          <p:blipFill>
            <a:blip r:embed="rId4" cstate="print"/>
            <a:stretch>
              <a:fillRect/>
            </a:stretch>
          </p:blipFill>
          <p:spPr>
            <a:xfrm>
              <a:off x="4648200" y="87250"/>
              <a:ext cx="4495800" cy="2713100"/>
            </a:xfrm>
            <a:prstGeom prst="rect">
              <a:avLst/>
            </a:prstGeom>
          </p:spPr>
        </p:pic>
        <p:pic>
          <p:nvPicPr>
            <p:cNvPr id="5" name="Picture 4" descr="อาชีวะ_2.bmp"/>
            <p:cNvPicPr>
              <a:picLocks noChangeAspect="1"/>
            </p:cNvPicPr>
            <p:nvPr/>
          </p:nvPicPr>
          <p:blipFill>
            <a:blip r:embed="rId5" cstate="print"/>
            <a:stretch>
              <a:fillRect/>
            </a:stretch>
          </p:blipFill>
          <p:spPr>
            <a:xfrm>
              <a:off x="4648200" y="2876550"/>
              <a:ext cx="4238469" cy="2209800"/>
            </a:xfrm>
            <a:prstGeom prst="rect">
              <a:avLst/>
            </a:prstGeom>
          </p:spPr>
        </p:pic>
      </p:grpSp>
      <p:pic>
        <p:nvPicPr>
          <p:cNvPr id="6" name="Picture 5" descr="อาชีวะ_3.bmp"/>
          <p:cNvPicPr>
            <a:picLocks noChangeAspect="1"/>
          </p:cNvPicPr>
          <p:nvPr/>
        </p:nvPicPr>
        <p:blipFill>
          <a:blip r:embed="rId6" cstate="print"/>
          <a:stretch>
            <a:fillRect/>
          </a:stretch>
        </p:blipFill>
        <p:spPr>
          <a:xfrm>
            <a:off x="304800" y="4535667"/>
            <a:ext cx="3124200" cy="322083"/>
          </a:xfrm>
          <a:prstGeom prst="rect">
            <a:avLst/>
          </a:prstGeom>
        </p:spPr>
      </p:pic>
      <p:sp>
        <p:nvSpPr>
          <p:cNvPr id="7" name="TextBox 6"/>
          <p:cNvSpPr txBox="1"/>
          <p:nvPr/>
        </p:nvSpPr>
        <p:spPr>
          <a:xfrm>
            <a:off x="381000" y="4248150"/>
            <a:ext cx="1600200" cy="307777"/>
          </a:xfrm>
          <a:prstGeom prst="rect">
            <a:avLst/>
          </a:prstGeom>
          <a:noFill/>
        </p:spPr>
        <p:txBody>
          <a:bodyPr wrap="square" rtlCol="0">
            <a:spAutoFit/>
          </a:bodyPr>
          <a:lstStyle/>
          <a:p>
            <a:r>
              <a:rPr lang="en-US" sz="1400" dirty="0" smtClean="0"/>
              <a:t>Source:</a:t>
            </a:r>
            <a:endParaRPr lang="th-TH" sz="1400" dirty="0"/>
          </a:p>
        </p:txBody>
      </p:sp>
      <p:sp>
        <p:nvSpPr>
          <p:cNvPr id="9" name="ชื่อเรื่อง 2"/>
          <p:cNvSpPr>
            <a:spLocks noGrp="1"/>
          </p:cNvSpPr>
          <p:nvPr>
            <p:ph type="title"/>
          </p:nvPr>
        </p:nvSpPr>
        <p:spPr>
          <a:xfrm>
            <a:off x="152400" y="-95250"/>
            <a:ext cx="4659542" cy="771550"/>
          </a:xfrm>
          <a:noFill/>
          <a:ln>
            <a:noFill/>
          </a:ln>
        </p:spPr>
        <p:txBody>
          <a:bodyPr bIns="0" anchor="b">
            <a:noAutofit/>
          </a:bodyPr>
          <a:lstStyle/>
          <a:p>
            <a:pPr algn="l">
              <a:tabLst>
                <a:tab pos="2962275" algn="l"/>
              </a:tabLst>
            </a:pPr>
            <a:r>
              <a:rPr lang="th-TH" sz="5400" b="1" dirty="0" smtClean="0">
                <a:latin typeface="TH SarabunPSK" pitchFamily="34" charset="-34"/>
                <a:cs typeface="TH SarabunPSK" pitchFamily="34" charset="-34"/>
              </a:rPr>
              <a:t>สอศ.</a:t>
            </a:r>
            <a:r>
              <a:rPr lang="th-TH" sz="3600" b="1" dirty="0" smtClean="0">
                <a:solidFill>
                  <a:srgbClr val="FF6600"/>
                </a:solidFill>
                <a:latin typeface="TH SarabunPSK" pitchFamily="34" charset="-34"/>
                <a:cs typeface="TH SarabunPSK" pitchFamily="34" charset="-34"/>
              </a:rPr>
              <a:t>เสนอ </a:t>
            </a:r>
            <a:r>
              <a:rPr lang="en-US" sz="3600" b="1" dirty="0" smtClean="0">
                <a:solidFill>
                  <a:srgbClr val="FF6600"/>
                </a:solidFill>
                <a:latin typeface="TH SarabunPSK" pitchFamily="34" charset="-34"/>
                <a:cs typeface="TH SarabunPSK" pitchFamily="34" charset="-34"/>
              </a:rPr>
              <a:t>16 </a:t>
            </a:r>
            <a:r>
              <a:rPr lang="th-TH" sz="3600" b="1" dirty="0" smtClean="0">
                <a:solidFill>
                  <a:srgbClr val="FF6600"/>
                </a:solidFill>
                <a:latin typeface="TH SarabunPSK" pitchFamily="34" charset="-34"/>
                <a:cs typeface="TH SarabunPSK" pitchFamily="34" charset="-34"/>
              </a:rPr>
              <a:t>ข้อแก้ปัญหา </a:t>
            </a:r>
            <a:r>
              <a:rPr lang="en-US" sz="3600" b="1" dirty="0" smtClean="0">
                <a:solidFill>
                  <a:srgbClr val="FF6600"/>
                </a:solidFill>
                <a:latin typeface="TH SarabunPSK" pitchFamily="34" charset="-34"/>
                <a:cs typeface="TH SarabunPSK" pitchFamily="34" charset="-34"/>
              </a:rPr>
              <a:t>??</a:t>
            </a:r>
            <a:endParaRPr lang="th-TH" sz="3200" b="1" dirty="0">
              <a:solidFill>
                <a:srgbClr val="FF6600"/>
              </a:solidFill>
              <a:latin typeface="TH SarabunPSK" pitchFamily="34" charset="-34"/>
              <a:cs typeface="TH SarabunPSK" pitchFamily="34" charset="-34"/>
            </a:endParaRPr>
          </a:p>
        </p:txBody>
      </p:sp>
      <p:cxnSp>
        <p:nvCxnSpPr>
          <p:cNvPr id="10" name="ตัวเชื่อมต่อตรง 10"/>
          <p:cNvCxnSpPr/>
          <p:nvPr/>
        </p:nvCxnSpPr>
        <p:spPr>
          <a:xfrm>
            <a:off x="228600" y="590550"/>
            <a:ext cx="3962400" cy="1588"/>
          </a:xfrm>
          <a:prstGeom prst="line">
            <a:avLst/>
          </a:prstGeom>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4495800" y="0"/>
            <a:ext cx="4648200" cy="5143500"/>
          </a:xfrm>
          <a:prstGeom prst="rect">
            <a:avLst/>
          </a:prstGeom>
          <a:blipFill dpi="0" rotWithShape="1">
            <a:blip r:embed="rId7">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81192" y="4767264"/>
            <a:ext cx="2133600" cy="273844"/>
          </a:xfrm>
        </p:spPr>
        <p:txBody>
          <a:bodyPr/>
          <a:lstStyle/>
          <a:p>
            <a:pPr>
              <a:defRPr/>
            </a:pPr>
            <a:fld id="{1F8E7112-4B39-40A5-89F0-FAF7185A8F86}" type="slidenum">
              <a:rPr lang="th-TH" smtClean="0"/>
              <a:pPr>
                <a:defRPr/>
              </a:pPr>
              <a:t>37</a:t>
            </a:fld>
            <a:endParaRPr lang="th-TH"/>
          </a:p>
        </p:txBody>
      </p:sp>
      <p:sp>
        <p:nvSpPr>
          <p:cNvPr id="10" name="ชื่อเรื่อง 2"/>
          <p:cNvSpPr>
            <a:spLocks noGrp="1"/>
          </p:cNvSpPr>
          <p:nvPr>
            <p:ph type="title"/>
          </p:nvPr>
        </p:nvSpPr>
        <p:spPr>
          <a:xfrm>
            <a:off x="369658" y="47600"/>
            <a:ext cx="6412142" cy="771550"/>
          </a:xfrm>
          <a:noFill/>
          <a:ln>
            <a:noFill/>
          </a:ln>
        </p:spPr>
        <p:txBody>
          <a:bodyPr bIns="0" anchor="b">
            <a:noAutofit/>
          </a:bodyPr>
          <a:lstStyle/>
          <a:p>
            <a:pPr algn="l">
              <a:tabLst>
                <a:tab pos="2962275" algn="l"/>
              </a:tabLst>
            </a:pPr>
            <a:r>
              <a:rPr lang="th-TH" sz="6600" b="1" dirty="0" smtClean="0">
                <a:latin typeface="TH SarabunPSK" pitchFamily="34" charset="-34"/>
                <a:cs typeface="TH SarabunPSK" pitchFamily="34" charset="-34"/>
              </a:rPr>
              <a:t>สจล.</a:t>
            </a:r>
            <a:r>
              <a:rPr lang="th-TH" sz="5400" b="1" dirty="0" smtClean="0">
                <a:latin typeface="TH SarabunPSK" pitchFamily="34" charset="-34"/>
                <a:cs typeface="TH SarabunPSK" pitchFamily="34" charset="-34"/>
              </a:rPr>
              <a:t> </a:t>
            </a:r>
            <a:r>
              <a:rPr lang="th-TH" b="1" dirty="0" smtClean="0">
                <a:solidFill>
                  <a:srgbClr val="FF6600"/>
                </a:solidFill>
                <a:latin typeface="TH SarabunPSK" pitchFamily="34" charset="-34"/>
                <a:cs typeface="TH SarabunPSK" pitchFamily="34" charset="-34"/>
              </a:rPr>
              <a:t>กับโครงการอาชีวะ </a:t>
            </a:r>
            <a:r>
              <a:rPr lang="en-US" b="1" dirty="0" smtClean="0">
                <a:solidFill>
                  <a:srgbClr val="FF6600"/>
                </a:solidFill>
                <a:latin typeface="TH SarabunPSK" pitchFamily="34" charset="-34"/>
                <a:cs typeface="TH SarabunPSK" pitchFamily="34" charset="-34"/>
              </a:rPr>
              <a:t>“</a:t>
            </a:r>
            <a:r>
              <a:rPr lang="th-TH" b="1" dirty="0" smtClean="0">
                <a:solidFill>
                  <a:srgbClr val="FF6600"/>
                </a:solidFill>
                <a:latin typeface="TH SarabunPSK" pitchFamily="34" charset="-34"/>
                <a:cs typeface="TH SarabunPSK" pitchFamily="34" charset="-34"/>
              </a:rPr>
              <a:t>รักสะพาน</a:t>
            </a:r>
            <a:r>
              <a:rPr lang="en-US" b="1" dirty="0" smtClean="0">
                <a:solidFill>
                  <a:srgbClr val="FF6600"/>
                </a:solidFill>
                <a:latin typeface="TH SarabunPSK" pitchFamily="34" charset="-34"/>
                <a:cs typeface="TH SarabunPSK" pitchFamily="34" charset="-34"/>
              </a:rPr>
              <a:t>”</a:t>
            </a:r>
            <a:endParaRPr lang="th-TH" sz="3200" b="1" dirty="0">
              <a:solidFill>
                <a:srgbClr val="FF6600"/>
              </a:solidFill>
              <a:latin typeface="TH SarabunPSK" pitchFamily="34" charset="-34"/>
              <a:cs typeface="TH SarabunPSK" pitchFamily="34" charset="-34"/>
            </a:endParaRPr>
          </a:p>
        </p:txBody>
      </p:sp>
      <p:cxnSp>
        <p:nvCxnSpPr>
          <p:cNvPr id="11" name="ตัวเชื่อมต่อตรง 10"/>
          <p:cNvCxnSpPr/>
          <p:nvPr/>
        </p:nvCxnSpPr>
        <p:spPr>
          <a:xfrm>
            <a:off x="467544" y="699542"/>
            <a:ext cx="7992888" cy="0"/>
          </a:xfrm>
          <a:prstGeom prst="line">
            <a:avLst/>
          </a:prstGeom>
          <a:ln/>
        </p:spPr>
        <p:style>
          <a:lnRef idx="2">
            <a:schemeClr val="dk1"/>
          </a:lnRef>
          <a:fillRef idx="0">
            <a:schemeClr val="dk1"/>
          </a:fillRef>
          <a:effectRef idx="1">
            <a:schemeClr val="dk1"/>
          </a:effectRef>
          <a:fontRef idx="minor">
            <a:schemeClr val="tx1"/>
          </a:fontRef>
        </p:style>
      </p:cxnSp>
      <p:pic>
        <p:nvPicPr>
          <p:cNvPr id="1026" name="Picture 2" descr="F:\90 days อธิการบดี\ให้พี่ญ\11665595_931141426947143_7715999485937506390_n.jpg"/>
          <p:cNvPicPr>
            <a:picLocks noChangeAspect="1" noChangeArrowheads="1"/>
          </p:cNvPicPr>
          <p:nvPr/>
        </p:nvPicPr>
        <p:blipFill>
          <a:blip r:embed="rId3" cstate="print"/>
          <a:srcRect/>
          <a:stretch>
            <a:fillRect/>
          </a:stretch>
        </p:blipFill>
        <p:spPr bwMode="auto">
          <a:xfrm>
            <a:off x="5626749" y="2715766"/>
            <a:ext cx="2844316" cy="1896210"/>
          </a:xfrm>
          <a:prstGeom prst="rect">
            <a:avLst/>
          </a:prstGeom>
          <a:noFill/>
        </p:spPr>
      </p:pic>
      <p:pic>
        <p:nvPicPr>
          <p:cNvPr id="1029" name="Picture 5" descr="F:\90 days อธิการบดี\ให้พี่ญ\11017118_931142036947082_1263607613287091698_n.jpg"/>
          <p:cNvPicPr>
            <a:picLocks noChangeAspect="1" noChangeArrowheads="1"/>
          </p:cNvPicPr>
          <p:nvPr/>
        </p:nvPicPr>
        <p:blipFill>
          <a:blip r:embed="rId4" cstate="print"/>
          <a:srcRect/>
          <a:stretch>
            <a:fillRect/>
          </a:stretch>
        </p:blipFill>
        <p:spPr bwMode="auto">
          <a:xfrm>
            <a:off x="3203848" y="2787774"/>
            <a:ext cx="2808312" cy="1872208"/>
          </a:xfrm>
          <a:prstGeom prst="rect">
            <a:avLst/>
          </a:prstGeom>
          <a:noFill/>
        </p:spPr>
      </p:pic>
      <p:pic>
        <p:nvPicPr>
          <p:cNvPr id="10243" name="Picture 3" descr="F:\PRESENT Powerpoint\29072558_ประชุมสภาสถาบัน Chumphon Day\Graffiti Pics\11666060_931139450280674_7520814421325733365_n.jpg"/>
          <p:cNvPicPr>
            <a:picLocks noChangeAspect="1" noChangeArrowheads="1"/>
          </p:cNvPicPr>
          <p:nvPr/>
        </p:nvPicPr>
        <p:blipFill>
          <a:blip r:embed="rId5" cstate="print"/>
          <a:srcRect/>
          <a:stretch>
            <a:fillRect/>
          </a:stretch>
        </p:blipFill>
        <p:spPr bwMode="auto">
          <a:xfrm>
            <a:off x="5436096" y="771550"/>
            <a:ext cx="3064524" cy="2042818"/>
          </a:xfrm>
          <a:prstGeom prst="rect">
            <a:avLst/>
          </a:prstGeom>
          <a:noFill/>
        </p:spPr>
      </p:pic>
      <p:pic>
        <p:nvPicPr>
          <p:cNvPr id="10244" name="Picture 4" descr="F:\PRESENT Powerpoint\29072558_ประชุมสภาสถาบัน Chumphon Day\Graffiti Pics\11698661_930263993701553_1580189542324399722_n.jpg"/>
          <p:cNvPicPr>
            <a:picLocks noChangeAspect="1" noChangeArrowheads="1"/>
          </p:cNvPicPr>
          <p:nvPr/>
        </p:nvPicPr>
        <p:blipFill>
          <a:blip r:embed="rId6" cstate="print"/>
          <a:srcRect t="23553" b="31304"/>
          <a:stretch>
            <a:fillRect/>
          </a:stretch>
        </p:blipFill>
        <p:spPr bwMode="auto">
          <a:xfrm>
            <a:off x="467544" y="1131590"/>
            <a:ext cx="5503640" cy="1656184"/>
          </a:xfrm>
          <a:prstGeom prst="rect">
            <a:avLst/>
          </a:prstGeom>
          <a:noFill/>
        </p:spPr>
      </p:pic>
      <p:pic>
        <p:nvPicPr>
          <p:cNvPr id="10245" name="Picture 5" descr="F:\PRESENT Powerpoint\29072558_ประชุมสภาสถาบัน Chumphon Day\Graffiti Pics\11694017_930782230316396_7713335204549857545_n.jpg"/>
          <p:cNvPicPr>
            <a:picLocks noChangeAspect="1" noChangeArrowheads="1"/>
          </p:cNvPicPr>
          <p:nvPr/>
        </p:nvPicPr>
        <p:blipFill>
          <a:blip r:embed="rId7" cstate="print"/>
          <a:srcRect/>
          <a:stretch>
            <a:fillRect/>
          </a:stretch>
        </p:blipFill>
        <p:spPr bwMode="auto">
          <a:xfrm>
            <a:off x="467544" y="2787774"/>
            <a:ext cx="2808585" cy="1872208"/>
          </a:xfrm>
          <a:prstGeom prst="rect">
            <a:avLst/>
          </a:prstGeom>
          <a:noFill/>
        </p:spPr>
      </p:pic>
      <p:sp>
        <p:nvSpPr>
          <p:cNvPr id="16" name="สี่เหลี่ยมผืนผ้า 15"/>
          <p:cNvSpPr/>
          <p:nvPr/>
        </p:nvSpPr>
        <p:spPr>
          <a:xfrm>
            <a:off x="467544" y="843558"/>
            <a:ext cx="5544616" cy="400110"/>
          </a:xfrm>
          <a:prstGeom prst="rect">
            <a:avLst/>
          </a:prstGeom>
          <a:solidFill>
            <a:schemeClr val="accent6"/>
          </a:solidFill>
        </p:spPr>
        <p:txBody>
          <a:bodyPr wrap="square">
            <a:spAutoFit/>
          </a:bodyPr>
          <a:lstStyle/>
          <a:p>
            <a:pPr algn="ctr"/>
            <a:r>
              <a:rPr lang="th-TH" sz="2000" b="1" dirty="0" smtClean="0">
                <a:latin typeface="TH SarabunPSK" pitchFamily="34" charset="-34"/>
                <a:cs typeface="TH SarabunPSK" pitchFamily="34" charset="-34"/>
              </a:rPr>
              <a:t>สร้างโครงการ </a:t>
            </a:r>
            <a:r>
              <a:rPr lang="en-US" sz="2000" b="1" dirty="0" smtClean="0">
                <a:latin typeface="TH SarabunPSK" pitchFamily="34" charset="-34"/>
                <a:cs typeface="TH SarabunPSK" pitchFamily="34" charset="-34"/>
              </a:rPr>
              <a:t>“5</a:t>
            </a:r>
            <a:r>
              <a:rPr lang="th-TH" sz="2000" b="1" dirty="0" smtClean="0">
                <a:latin typeface="TH SarabunPSK" pitchFamily="34" charset="-34"/>
                <a:cs typeface="TH SarabunPSK" pitchFamily="34" charset="-34"/>
              </a:rPr>
              <a:t> สถาบัน รักสะพาน</a:t>
            </a:r>
            <a:r>
              <a:rPr lang="en-US" sz="2000" b="1" dirty="0" smtClean="0">
                <a:latin typeface="TH SarabunPSK" pitchFamily="34" charset="-34"/>
                <a:cs typeface="TH SarabunPSK" pitchFamily="34" charset="-34"/>
              </a:rPr>
              <a:t>”</a:t>
            </a:r>
            <a:r>
              <a:rPr lang="th-TH" sz="2000" b="1" dirty="0" smtClean="0">
                <a:latin typeface="TH SarabunPSK" pitchFamily="34" charset="-34"/>
                <a:cs typeface="TH SarabunPSK" pitchFamily="34" charset="-34"/>
              </a:rPr>
              <a:t> </a:t>
            </a:r>
            <a:r>
              <a:rPr lang="en-US" sz="2000" b="1" dirty="0" smtClean="0">
                <a:latin typeface="TH SarabunPSK" pitchFamily="34" charset="-34"/>
                <a:cs typeface="TH SarabunPSK" pitchFamily="34" charset="-34"/>
              </a:rPr>
              <a:t>I Love Community</a:t>
            </a:r>
            <a:endParaRPr lang="en-US" sz="2000" b="1" dirty="0">
              <a:latin typeface="TH SarabunPSK" pitchFamily="34" charset="-34"/>
              <a:cs typeface="TH SarabunPSK" pitchFamily="34" charset="-34"/>
            </a:endParaRPr>
          </a:p>
        </p:txBody>
      </p:sp>
      <p:grpSp>
        <p:nvGrpSpPr>
          <p:cNvPr id="12" name="Group 47"/>
          <p:cNvGrpSpPr/>
          <p:nvPr/>
        </p:nvGrpSpPr>
        <p:grpSpPr>
          <a:xfrm>
            <a:off x="10633" y="4677252"/>
            <a:ext cx="9126000" cy="466266"/>
            <a:chOff x="0" y="4677234"/>
            <a:chExt cx="9144005" cy="466266"/>
          </a:xfrm>
        </p:grpSpPr>
        <p:grpSp>
          <p:nvGrpSpPr>
            <p:cNvPr id="13" name="Group 48"/>
            <p:cNvGrpSpPr/>
            <p:nvPr/>
          </p:nvGrpSpPr>
          <p:grpSpPr>
            <a:xfrm>
              <a:off x="323528" y="4677234"/>
              <a:ext cx="1622642" cy="384554"/>
              <a:chOff x="0" y="6127204"/>
              <a:chExt cx="1451124" cy="360040"/>
            </a:xfrm>
            <a:solidFill>
              <a:schemeClr val="accent6">
                <a:lumMod val="60000"/>
                <a:lumOff val="40000"/>
              </a:schemeClr>
            </a:solidFill>
          </p:grpSpPr>
          <p:sp>
            <p:nvSpPr>
              <p:cNvPr id="24" name="Right Triangle 2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5" name="Rectangle 2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14" name="Group 49"/>
            <p:cNvGrpSpPr/>
            <p:nvPr/>
          </p:nvGrpSpPr>
          <p:grpSpPr>
            <a:xfrm>
              <a:off x="161026" y="4677234"/>
              <a:ext cx="1622642" cy="384554"/>
              <a:chOff x="0" y="6127204"/>
              <a:chExt cx="1451124" cy="360040"/>
            </a:xfrm>
            <a:solidFill>
              <a:srgbClr val="FF9147"/>
            </a:solidFill>
          </p:grpSpPr>
          <p:sp>
            <p:nvSpPr>
              <p:cNvPr id="22" name="Right Triangle 21"/>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3" name="Rectangle 22"/>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5" name="Rectangle 14"/>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TextBox 16"/>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8" name="Group 52"/>
            <p:cNvGrpSpPr/>
            <p:nvPr/>
          </p:nvGrpSpPr>
          <p:grpSpPr>
            <a:xfrm>
              <a:off x="0" y="4677984"/>
              <a:ext cx="1622642" cy="384554"/>
              <a:chOff x="0" y="6127204"/>
              <a:chExt cx="1451124" cy="360040"/>
            </a:xfrm>
          </p:grpSpPr>
          <p:sp>
            <p:nvSpPr>
              <p:cNvPr id="20" name="Right Triangle 19"/>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1" name="Rectangle 20"/>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9"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895350"/>
            <a:ext cx="2971800" cy="3352800"/>
          </a:xfrm>
          <a:prstGeom prst="rect">
            <a:avLst/>
          </a:prstGeom>
          <a:solidFill>
            <a:schemeClr val="tx2">
              <a:lumMod val="75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th-TH" sz="3200" b="1" u="sng" dirty="0" smtClean="0">
                <a:latin typeface="Browallia New" pitchFamily="34" charset="-34"/>
                <a:cs typeface="Browallia New" pitchFamily="34" charset="-34"/>
              </a:rPr>
              <a:t>ร่วมมือ</a:t>
            </a:r>
            <a:r>
              <a:rPr lang="th-TH" sz="3200" b="1" dirty="0" smtClean="0">
                <a:latin typeface="Browallia New" pitchFamily="34" charset="-34"/>
                <a:cs typeface="Browallia New" pitchFamily="34" charset="-34"/>
              </a:rPr>
              <a:t>กับภาคอุตสาหกรรรม </a:t>
            </a:r>
          </a:p>
          <a:p>
            <a:r>
              <a:rPr lang="th-TH" sz="3200" b="1" dirty="0" smtClean="0">
                <a:latin typeface="Browallia New" pitchFamily="34" charset="-34"/>
                <a:cs typeface="Browallia New" pitchFamily="34" charset="-34"/>
              </a:rPr>
              <a:t>ทั้งหลักสูตร บุคลากรและ อุปกรณ์เครื่องมือ </a:t>
            </a:r>
            <a:r>
              <a:rPr lang="en-US" sz="3200" b="1" dirty="0" smtClean="0">
                <a:latin typeface="Browallia New" pitchFamily="34" charset="-34"/>
                <a:cs typeface="Browallia New" pitchFamily="34" charset="-34"/>
              </a:rPr>
              <a:t>(</a:t>
            </a:r>
            <a:r>
              <a:rPr lang="th-TH" sz="3200" b="1" dirty="0" smtClean="0">
                <a:latin typeface="Browallia New" pitchFamily="34" charset="-34"/>
                <a:cs typeface="Browallia New" pitchFamily="34" charset="-34"/>
              </a:rPr>
              <a:t>ประชารัฐ</a:t>
            </a:r>
            <a:r>
              <a:rPr lang="en-US" sz="3200" b="1" dirty="0" smtClean="0">
                <a:latin typeface="Browallia New" pitchFamily="34" charset="-34"/>
                <a:cs typeface="Browallia New" pitchFamily="34" charset="-34"/>
              </a:rPr>
              <a:t>)</a:t>
            </a:r>
            <a:r>
              <a:rPr lang="th-TH" sz="3200" b="1" dirty="0" smtClean="0">
                <a:latin typeface="Browallia New" pitchFamily="34" charset="-34"/>
                <a:cs typeface="Browallia New" pitchFamily="34" charset="-34"/>
              </a:rPr>
              <a:t> โดยจำแยก อุตสาหกกรรมตาม </a:t>
            </a:r>
            <a:r>
              <a:rPr lang="en-US" sz="3200" b="1" dirty="0" smtClean="0">
                <a:latin typeface="Browallia New" pitchFamily="34" charset="-34"/>
                <a:cs typeface="Browallia New" pitchFamily="34" charset="-34"/>
              </a:rPr>
              <a:t/>
            </a:r>
            <a:br>
              <a:rPr lang="en-US" sz="3200" b="1" dirty="0" smtClean="0">
                <a:latin typeface="Browallia New" pitchFamily="34" charset="-34"/>
                <a:cs typeface="Browallia New" pitchFamily="34" charset="-34"/>
              </a:rPr>
            </a:br>
            <a:r>
              <a:rPr lang="en-US" sz="3200" b="1" dirty="0" smtClean="0">
                <a:latin typeface="Browallia New" pitchFamily="34" charset="-34"/>
                <a:cs typeface="Browallia New" pitchFamily="34" charset="-34"/>
              </a:rPr>
              <a:t>S Curve</a:t>
            </a:r>
            <a:r>
              <a:rPr lang="th-TH" sz="3200" b="1" dirty="0" smtClean="0">
                <a:latin typeface="Browallia New" pitchFamily="34" charset="-34"/>
                <a:cs typeface="Browallia New" pitchFamily="34" charset="-34"/>
              </a:rPr>
              <a:t> ผ่าน </a:t>
            </a:r>
            <a:r>
              <a:rPr lang="en-US" sz="3200" b="1" dirty="0" smtClean="0">
                <a:latin typeface="Browallia New" pitchFamily="34" charset="-34"/>
                <a:cs typeface="Browallia New" pitchFamily="34" charset="-34"/>
              </a:rPr>
              <a:t>BOI</a:t>
            </a:r>
            <a:endParaRPr lang="th-TH" sz="3200" b="1" dirty="0">
              <a:latin typeface="Browallia New" pitchFamily="34" charset="-34"/>
              <a:cs typeface="Browallia New" pitchFamily="34" charset="-34"/>
            </a:endParaRPr>
          </a:p>
        </p:txBody>
      </p:sp>
      <p:sp>
        <p:nvSpPr>
          <p:cNvPr id="8" name="ชื่อเรื่อง 2"/>
          <p:cNvSpPr txBox="1">
            <a:spLocks/>
          </p:cNvSpPr>
          <p:nvPr/>
        </p:nvSpPr>
        <p:spPr>
          <a:xfrm>
            <a:off x="0" y="-19050"/>
            <a:ext cx="60198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5400" b="1" dirty="0" smtClean="0">
                <a:solidFill>
                  <a:schemeClr val="tx1">
                    <a:lumMod val="95000"/>
                    <a:lumOff val="5000"/>
                  </a:schemeClr>
                </a:solidFill>
                <a:latin typeface="TH SarabunPSK" pitchFamily="34" charset="-34"/>
                <a:cs typeface="TH SarabunPSK" pitchFamily="34" charset="-34"/>
              </a:rPr>
              <a:t>สิ่งที่</a:t>
            </a:r>
            <a:r>
              <a:rPr lang="th-TH" sz="4000" b="1" dirty="0" smtClean="0">
                <a:solidFill>
                  <a:schemeClr val="bg1"/>
                </a:solidFill>
                <a:latin typeface="TH SarabunPSK" pitchFamily="34" charset="-34"/>
                <a:cs typeface="TH SarabunPSK" pitchFamily="34" charset="-34"/>
              </a:rPr>
              <a:t>ควรปรับปรุง สู่ อาชีวะ </a:t>
            </a:r>
            <a:r>
              <a:rPr lang="en-US" sz="4000" b="1" dirty="0" smtClean="0">
                <a:solidFill>
                  <a:schemeClr val="bg1"/>
                </a:solidFill>
                <a:latin typeface="TH SarabunPSK" pitchFamily="34" charset="-34"/>
                <a:cs typeface="TH SarabunPSK" pitchFamily="34" charset="-34"/>
              </a:rPr>
              <a:t>4.0</a:t>
            </a:r>
            <a:endParaRPr lang="th-TH" sz="2700" b="1" dirty="0">
              <a:solidFill>
                <a:schemeClr val="bg1"/>
              </a:solidFill>
              <a:latin typeface="TH SarabunPSK" pitchFamily="34" charset="-34"/>
              <a:cs typeface="TH SarabunPSK" pitchFamily="34" charset="-34"/>
            </a:endParaRPr>
          </a:p>
        </p:txBody>
      </p:sp>
      <p:sp>
        <p:nvSpPr>
          <p:cNvPr id="9" name="Rectangle 8"/>
          <p:cNvSpPr/>
          <p:nvPr/>
        </p:nvSpPr>
        <p:spPr>
          <a:xfrm>
            <a:off x="3276600" y="895350"/>
            <a:ext cx="2819400" cy="335280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th-TH" sz="3200" b="1" dirty="0" smtClean="0">
                <a:latin typeface="Browallia New" pitchFamily="34" charset="-34"/>
                <a:cs typeface="Browallia New" pitchFamily="34" charset="-34"/>
              </a:rPr>
              <a:t>ใช้มหาวิทยาลัยทางด้านเทคโนโลยี</a:t>
            </a:r>
            <a:r>
              <a:rPr lang="th-TH" sz="3200" b="1" u="sng" dirty="0" smtClean="0">
                <a:latin typeface="Browallia New" pitchFamily="34" charset="-34"/>
                <a:cs typeface="Browallia New" pitchFamily="34" charset="-34"/>
              </a:rPr>
              <a:t>เป็นพี่เลี้ยง </a:t>
            </a:r>
            <a:r>
              <a:rPr lang="th-TH" sz="3200" b="1" dirty="0" smtClean="0">
                <a:latin typeface="Browallia New" pitchFamily="34" charset="-34"/>
                <a:cs typeface="Browallia New" pitchFamily="34" charset="-34"/>
              </a:rPr>
              <a:t>ในการผลิต</a:t>
            </a:r>
            <a:r>
              <a:rPr lang="en-US" sz="3200" b="1" dirty="0" smtClean="0">
                <a:latin typeface="Browallia New" pitchFamily="34" charset="-34"/>
                <a:cs typeface="Browallia New" pitchFamily="34" charset="-34"/>
              </a:rPr>
              <a:t>/</a:t>
            </a:r>
            <a:r>
              <a:rPr lang="th-TH" sz="3200" b="1" dirty="0" smtClean="0">
                <a:latin typeface="Browallia New" pitchFamily="34" charset="-34"/>
                <a:cs typeface="Browallia New" pitchFamily="34" charset="-34"/>
              </a:rPr>
              <a:t>พัฒนาบุคลากรครู และ ต่อยอด อาชีวะเป็น เทคโนโลยีบัณฑิต</a:t>
            </a:r>
            <a:endParaRPr lang="th-TH" sz="3200" b="1" dirty="0">
              <a:latin typeface="Browallia New" pitchFamily="34" charset="-34"/>
              <a:cs typeface="Browallia New" pitchFamily="34" charset="-34"/>
            </a:endParaRPr>
          </a:p>
        </p:txBody>
      </p:sp>
      <p:sp>
        <p:nvSpPr>
          <p:cNvPr id="10" name="Rectangle 9"/>
          <p:cNvSpPr/>
          <p:nvPr/>
        </p:nvSpPr>
        <p:spPr>
          <a:xfrm>
            <a:off x="6121398" y="895350"/>
            <a:ext cx="2971800" cy="3352800"/>
          </a:xfrm>
          <a:prstGeom prst="rect">
            <a:avLst/>
          </a:prstGeom>
          <a:solidFill>
            <a:schemeClr val="accent3">
              <a:lumMod val="5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th-TH" sz="3200" b="1" u="sng" dirty="0" smtClean="0">
                <a:latin typeface="Browallia New" pitchFamily="34" charset="-34"/>
                <a:cs typeface="Browallia New" pitchFamily="34" charset="-34"/>
              </a:rPr>
              <a:t>สร้าง และส่งเสริม</a:t>
            </a:r>
            <a:r>
              <a:rPr lang="th-TH" sz="3200" b="1" dirty="0" smtClean="0">
                <a:latin typeface="Browallia New" pitchFamily="34" charset="-34"/>
                <a:cs typeface="Browallia New" pitchFamily="34" charset="-34"/>
              </a:rPr>
              <a:t>ภาพลักษณ์ ของ นักศึกษา อาชีวะ  โดยเรียนแล้วไม่ตกงาน และมีการ ต่อยอด ไปสู่ ระดับปริญญา เหมือน ญี่ปุ่น และเยอรมันนี</a:t>
            </a:r>
            <a:endParaRPr lang="th-TH" sz="3200" b="1" dirty="0">
              <a:latin typeface="Browallia New" pitchFamily="34" charset="-34"/>
              <a:cs typeface="Browallia New" pitchFamily="34" charset="-34"/>
            </a:endParaRPr>
          </a:p>
        </p:txBody>
      </p:sp>
      <p:sp>
        <p:nvSpPr>
          <p:cNvPr id="11" name="Rectangle 10"/>
          <p:cNvSpPr/>
          <p:nvPr/>
        </p:nvSpPr>
        <p:spPr>
          <a:xfrm>
            <a:off x="76200" y="4324350"/>
            <a:ext cx="8991600" cy="742950"/>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800" b="1" dirty="0" smtClean="0">
                <a:latin typeface="Browallia New" pitchFamily="34" charset="-34"/>
                <a:cs typeface="Browallia New" pitchFamily="34" charset="-34"/>
              </a:rPr>
              <a:t>นำคนในภาคอุตสาหกรรมมาเป็น ครูอาชีวะ เพื่อ สอนเทคโนโลยี และ ประสบการณ์</a:t>
            </a:r>
            <a:endParaRPr lang="th-TH" sz="2800" b="1" dirty="0">
              <a:latin typeface="Browallia New" pitchFamily="34" charset="-34"/>
              <a:cs typeface="Browallia New" pitchFamily="34" charset="-34"/>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ชื่อเรื่อง 2"/>
          <p:cNvSpPr txBox="1">
            <a:spLocks/>
          </p:cNvSpPr>
          <p:nvPr/>
        </p:nvSpPr>
        <p:spPr>
          <a:xfrm>
            <a:off x="0" y="-19050"/>
            <a:ext cx="3505200" cy="666752"/>
          </a:xfrm>
          <a:prstGeom prst="rect">
            <a:avLst/>
          </a:prstGeom>
          <a:solidFill>
            <a:schemeClr val="accent6"/>
          </a:solidFill>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800"/>
              </a:lnSpc>
              <a:defRPr/>
            </a:pPr>
            <a:r>
              <a:rPr lang="th-TH" sz="6000" b="1" dirty="0" smtClean="0">
                <a:solidFill>
                  <a:schemeClr val="tx1">
                    <a:lumMod val="95000"/>
                    <a:lumOff val="5000"/>
                  </a:schemeClr>
                </a:solidFill>
                <a:latin typeface="TH SarabunPSK" pitchFamily="34" charset="-34"/>
                <a:cs typeface="TH SarabunPSK" pitchFamily="34" charset="-34"/>
              </a:rPr>
              <a:t>  อา</a:t>
            </a:r>
            <a:r>
              <a:rPr lang="th-TH" b="1" dirty="0" smtClean="0">
                <a:solidFill>
                  <a:schemeClr val="bg1"/>
                </a:solidFill>
                <a:latin typeface="TH SarabunPSK" pitchFamily="34" charset="-34"/>
                <a:cs typeface="TH SarabunPSK" pitchFamily="34" charset="-34"/>
              </a:rPr>
              <a:t>ชีวะ</a:t>
            </a:r>
            <a:r>
              <a:rPr lang="en-US" b="1" dirty="0" smtClean="0">
                <a:solidFill>
                  <a:schemeClr val="bg1"/>
                </a:solidFill>
                <a:latin typeface="TH SarabunPSK" pitchFamily="34" charset="-34"/>
                <a:cs typeface="TH SarabunPSK" pitchFamily="34" charset="-34"/>
              </a:rPr>
              <a:t> 4.0 ?</a:t>
            </a:r>
            <a:endParaRPr lang="th-TH" sz="2800" b="1" dirty="0">
              <a:solidFill>
                <a:schemeClr val="bg1"/>
              </a:solidFill>
              <a:latin typeface="TH SarabunPSK" pitchFamily="34" charset="-34"/>
              <a:cs typeface="TH SarabunPSK" pitchFamily="34" charset="-34"/>
            </a:endParaRPr>
          </a:p>
        </p:txBody>
      </p:sp>
      <p:graphicFrame>
        <p:nvGraphicFramePr>
          <p:cNvPr id="26" name="Diagram 25"/>
          <p:cNvGraphicFramePr/>
          <p:nvPr/>
        </p:nvGraphicFramePr>
        <p:xfrm>
          <a:off x="228600" y="57150"/>
          <a:ext cx="85344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47"/>
          <p:cNvGrpSpPr/>
          <p:nvPr/>
        </p:nvGrpSpPr>
        <p:grpSpPr>
          <a:xfrm>
            <a:off x="10633" y="4677252"/>
            <a:ext cx="9126000" cy="466266"/>
            <a:chOff x="0" y="4677234"/>
            <a:chExt cx="9144005" cy="466266"/>
          </a:xfrm>
        </p:grpSpPr>
        <p:grpSp>
          <p:nvGrpSpPr>
            <p:cNvPr id="28" name="Group 48"/>
            <p:cNvGrpSpPr/>
            <p:nvPr/>
          </p:nvGrpSpPr>
          <p:grpSpPr>
            <a:xfrm>
              <a:off x="323528" y="4677234"/>
              <a:ext cx="1622642" cy="384554"/>
              <a:chOff x="0" y="6127204"/>
              <a:chExt cx="1451124" cy="360040"/>
            </a:xfrm>
            <a:solidFill>
              <a:schemeClr val="accent6">
                <a:lumMod val="60000"/>
                <a:lumOff val="40000"/>
              </a:schemeClr>
            </a:solidFill>
          </p:grpSpPr>
          <p:sp>
            <p:nvSpPr>
              <p:cNvPr id="45" name="Right Triangle 44"/>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6" name="Rectangle 45"/>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9" name="Group 49"/>
            <p:cNvGrpSpPr/>
            <p:nvPr/>
          </p:nvGrpSpPr>
          <p:grpSpPr>
            <a:xfrm>
              <a:off x="161026" y="4677234"/>
              <a:ext cx="1622642" cy="384554"/>
              <a:chOff x="0" y="6127204"/>
              <a:chExt cx="1451124" cy="360040"/>
            </a:xfrm>
            <a:solidFill>
              <a:srgbClr val="FF9147"/>
            </a:solidFill>
          </p:grpSpPr>
          <p:sp>
            <p:nvSpPr>
              <p:cNvPr id="43" name="Right Triangle 42"/>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4" name="Rectangle 43"/>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30" name="Rectangle 29"/>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4" name="TextBox 33"/>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36" name="Group 52"/>
            <p:cNvGrpSpPr/>
            <p:nvPr/>
          </p:nvGrpSpPr>
          <p:grpSpPr>
            <a:xfrm>
              <a:off x="0" y="4677984"/>
              <a:ext cx="1622642" cy="384554"/>
              <a:chOff x="0" y="6127204"/>
              <a:chExt cx="1451124" cy="360040"/>
            </a:xfrm>
          </p:grpSpPr>
          <p:sp>
            <p:nvSpPr>
              <p:cNvPr id="40" name="Right Triangle 39"/>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2" name="Rectangle 41"/>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38"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2913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สี่เหลี่ยมผืนผ้ามุมมน 23"/>
          <p:cNvSpPr/>
          <p:nvPr/>
        </p:nvSpPr>
        <p:spPr>
          <a:xfrm>
            <a:off x="4191000" y="819150"/>
            <a:ext cx="4876800" cy="419100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 name="วงรี 4"/>
          <p:cNvSpPr/>
          <p:nvPr/>
        </p:nvSpPr>
        <p:spPr>
          <a:xfrm>
            <a:off x="76200" y="1135536"/>
            <a:ext cx="3733800" cy="3493614"/>
          </a:xfrm>
          <a:prstGeom prst="ellipse">
            <a:avLst/>
          </a:prstGeom>
          <a:solidFill>
            <a:schemeClr val="tx2">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endParaRPr>
          </a:p>
        </p:txBody>
      </p:sp>
      <p:sp>
        <p:nvSpPr>
          <p:cNvPr id="6" name="วงรี 5"/>
          <p:cNvSpPr/>
          <p:nvPr/>
        </p:nvSpPr>
        <p:spPr>
          <a:xfrm>
            <a:off x="543560" y="1990246"/>
            <a:ext cx="2778760" cy="2572708"/>
          </a:xfrm>
          <a:prstGeom prst="ellipse">
            <a:avLst/>
          </a:prstGeom>
          <a:solidFill>
            <a:schemeClr val="tx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endParaRPr>
          </a:p>
        </p:txBody>
      </p:sp>
      <p:sp>
        <p:nvSpPr>
          <p:cNvPr id="7" name="วงรี 6"/>
          <p:cNvSpPr/>
          <p:nvPr/>
        </p:nvSpPr>
        <p:spPr>
          <a:xfrm>
            <a:off x="1198880" y="3285646"/>
            <a:ext cx="1488440" cy="1244600"/>
          </a:xfrm>
          <a:prstGeom prst="ellipse">
            <a:avLst/>
          </a:prstGeom>
          <a:solidFill>
            <a:srgbClr val="0066C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endParaRPr>
          </a:p>
        </p:txBody>
      </p:sp>
      <p:sp>
        <p:nvSpPr>
          <p:cNvPr id="8" name="TextBox 7"/>
          <p:cNvSpPr txBox="1"/>
          <p:nvPr/>
        </p:nvSpPr>
        <p:spPr>
          <a:xfrm>
            <a:off x="1096010" y="3421536"/>
            <a:ext cx="1677670" cy="960519"/>
          </a:xfrm>
          <a:prstGeom prst="rect">
            <a:avLst/>
          </a:prstGeom>
          <a:noFill/>
        </p:spPr>
        <p:txBody>
          <a:bodyPr wrap="square" rtlCol="0">
            <a:spAutoFit/>
          </a:bodyPr>
          <a:lstStyle/>
          <a:p>
            <a:pPr algn="ctr">
              <a:lnSpc>
                <a:spcPts val="2200"/>
              </a:lnSpc>
              <a:buClr>
                <a:srgbClr val="F79646"/>
              </a:buClr>
              <a:buSzPct val="120000"/>
            </a:pPr>
            <a:r>
              <a:rPr lang="th-TH" sz="2400" b="1" i="1" dirty="0" smtClean="0">
                <a:solidFill>
                  <a:prstClr val="white"/>
                </a:solidFill>
                <a:latin typeface="FreesiaUPC" pitchFamily="34" charset="-34"/>
                <a:cs typeface="FreesiaUPC" pitchFamily="34" charset="-34"/>
              </a:rPr>
              <a:t>ทักษะแห่ง</a:t>
            </a:r>
          </a:p>
          <a:p>
            <a:pPr algn="ctr">
              <a:lnSpc>
                <a:spcPts val="2200"/>
              </a:lnSpc>
              <a:buClr>
                <a:srgbClr val="F79646"/>
              </a:buClr>
              <a:buSzPct val="120000"/>
            </a:pPr>
            <a:r>
              <a:rPr lang="th-TH" sz="2400" b="1" i="1" dirty="0" smtClean="0">
                <a:solidFill>
                  <a:prstClr val="white"/>
                </a:solidFill>
                <a:latin typeface="FreesiaUPC" pitchFamily="34" charset="-34"/>
                <a:cs typeface="FreesiaUPC" pitchFamily="34" charset="-34"/>
              </a:rPr>
              <a:t>ศตวรรษที่ </a:t>
            </a:r>
            <a:r>
              <a:rPr lang="en-US" sz="2400" b="1" i="1" dirty="0" smtClean="0">
                <a:solidFill>
                  <a:prstClr val="white"/>
                </a:solidFill>
                <a:latin typeface="FreesiaUPC" pitchFamily="34" charset="-34"/>
                <a:cs typeface="FreesiaUPC" pitchFamily="34" charset="-34"/>
              </a:rPr>
              <a:t>21 </a:t>
            </a:r>
            <a:r>
              <a:rPr lang="th-TH" sz="2400" b="1" i="1" dirty="0" smtClean="0">
                <a:solidFill>
                  <a:prstClr val="white"/>
                </a:solidFill>
                <a:latin typeface="FreesiaUPC" pitchFamily="34" charset="-34"/>
                <a:cs typeface="FreesiaUPC" pitchFamily="34" charset="-34"/>
              </a:rPr>
              <a:t> </a:t>
            </a:r>
            <a:r>
              <a:rPr lang="en-US" sz="2400" b="1" i="1" dirty="0" smtClean="0">
                <a:solidFill>
                  <a:prstClr val="white"/>
                </a:solidFill>
                <a:latin typeface="FreesiaUPC" pitchFamily="34" charset="-34"/>
                <a:cs typeface="FreesiaUPC" pitchFamily="34" charset="-34"/>
              </a:rPr>
              <a:t/>
            </a:r>
            <a:br>
              <a:rPr lang="en-US" sz="2400" b="1" i="1" dirty="0" smtClean="0">
                <a:solidFill>
                  <a:prstClr val="white"/>
                </a:solidFill>
                <a:latin typeface="FreesiaUPC" pitchFamily="34" charset="-34"/>
                <a:cs typeface="FreesiaUPC" pitchFamily="34" charset="-34"/>
              </a:rPr>
            </a:br>
            <a:r>
              <a:rPr lang="en-US" sz="2400" b="1" i="1" dirty="0" smtClean="0">
                <a:solidFill>
                  <a:prstClr val="white"/>
                </a:solidFill>
                <a:latin typeface="FreesiaUPC" pitchFamily="34" charset="-34"/>
                <a:cs typeface="FreesiaUPC" pitchFamily="34" charset="-34"/>
              </a:rPr>
              <a:t>(3R &amp; 8C)</a:t>
            </a:r>
            <a:endParaRPr lang="th-TH" sz="2400" b="1" i="1" dirty="0">
              <a:solidFill>
                <a:prstClr val="white"/>
              </a:solidFill>
              <a:latin typeface="FreesiaUPC" pitchFamily="34" charset="-34"/>
              <a:cs typeface="FreesiaUPC" pitchFamily="34" charset="-34"/>
            </a:endParaRPr>
          </a:p>
        </p:txBody>
      </p:sp>
      <p:sp>
        <p:nvSpPr>
          <p:cNvPr id="9" name="TextBox 8"/>
          <p:cNvSpPr txBox="1"/>
          <p:nvPr/>
        </p:nvSpPr>
        <p:spPr>
          <a:xfrm>
            <a:off x="523240" y="2388518"/>
            <a:ext cx="2762250" cy="678391"/>
          </a:xfrm>
          <a:prstGeom prst="rect">
            <a:avLst/>
          </a:prstGeom>
          <a:noFill/>
        </p:spPr>
        <p:txBody>
          <a:bodyPr wrap="square" rtlCol="0">
            <a:spAutoFit/>
          </a:bodyPr>
          <a:lstStyle/>
          <a:p>
            <a:pPr algn="ctr">
              <a:lnSpc>
                <a:spcPts val="2200"/>
              </a:lnSpc>
              <a:buClr>
                <a:srgbClr val="F79646"/>
              </a:buClr>
              <a:buSzPct val="120000"/>
            </a:pPr>
            <a:r>
              <a:rPr lang="th-TH" sz="2400" b="1" i="1" dirty="0" smtClean="0">
                <a:solidFill>
                  <a:prstClr val="white"/>
                </a:solidFill>
                <a:latin typeface="FreesiaUPC" pitchFamily="34" charset="-34"/>
                <a:cs typeface="FreesiaUPC" pitchFamily="34" charset="-34"/>
              </a:rPr>
              <a:t>สังคมแห่งการเรียนรู้ </a:t>
            </a:r>
            <a:br>
              <a:rPr lang="th-TH" sz="2400" b="1" i="1" dirty="0" smtClean="0">
                <a:solidFill>
                  <a:prstClr val="white"/>
                </a:solidFill>
                <a:latin typeface="FreesiaUPC" pitchFamily="34" charset="-34"/>
                <a:cs typeface="FreesiaUPC" pitchFamily="34" charset="-34"/>
              </a:rPr>
            </a:br>
            <a:r>
              <a:rPr lang="th-TH" sz="2400" b="1" i="1" dirty="0" smtClean="0">
                <a:solidFill>
                  <a:prstClr val="white"/>
                </a:solidFill>
                <a:latin typeface="FreesiaUPC" pitchFamily="34" charset="-34"/>
                <a:cs typeface="FreesiaUPC" pitchFamily="34" charset="-34"/>
              </a:rPr>
              <a:t>และคุณธรรม</a:t>
            </a:r>
            <a:endParaRPr lang="th-TH" sz="2400" b="1" i="1" dirty="0">
              <a:solidFill>
                <a:prstClr val="white"/>
              </a:solidFill>
              <a:latin typeface="FreesiaUPC" pitchFamily="34" charset="-34"/>
              <a:cs typeface="FreesiaUPC" pitchFamily="34" charset="-34"/>
            </a:endParaRPr>
          </a:p>
        </p:txBody>
      </p:sp>
      <p:sp>
        <p:nvSpPr>
          <p:cNvPr id="10" name="TextBox 9"/>
          <p:cNvSpPr txBox="1"/>
          <p:nvPr/>
        </p:nvSpPr>
        <p:spPr>
          <a:xfrm>
            <a:off x="543560" y="2985904"/>
            <a:ext cx="2762250" cy="396262"/>
          </a:xfrm>
          <a:prstGeom prst="rect">
            <a:avLst/>
          </a:prstGeom>
          <a:noFill/>
        </p:spPr>
        <p:txBody>
          <a:bodyPr wrap="square" rtlCol="0">
            <a:spAutoFit/>
          </a:bodyPr>
          <a:lstStyle/>
          <a:p>
            <a:pPr algn="ctr">
              <a:lnSpc>
                <a:spcPts val="2200"/>
              </a:lnSpc>
              <a:buClr>
                <a:srgbClr val="F79646"/>
              </a:buClr>
              <a:buSzPct val="120000"/>
            </a:pPr>
            <a:r>
              <a:rPr lang="th-TH" sz="2400" b="1" i="1" dirty="0" smtClean="0">
                <a:solidFill>
                  <a:prstClr val="white"/>
                </a:solidFill>
                <a:latin typeface="FreesiaUPC" pitchFamily="34" charset="-34"/>
                <a:cs typeface="FreesiaUPC" pitchFamily="34" charset="-34"/>
              </a:rPr>
              <a:t>มุ่งสู่การพัฒนาอย่างยั่งยืน</a:t>
            </a:r>
            <a:endParaRPr lang="th-TH" sz="2400" b="1" i="1" dirty="0">
              <a:solidFill>
                <a:prstClr val="white"/>
              </a:solidFill>
              <a:latin typeface="FreesiaUPC" pitchFamily="34" charset="-34"/>
              <a:cs typeface="FreesiaUPC" pitchFamily="34" charset="-34"/>
            </a:endParaRPr>
          </a:p>
        </p:txBody>
      </p:sp>
      <p:sp>
        <p:nvSpPr>
          <p:cNvPr id="11" name="TextBox 10"/>
          <p:cNvSpPr txBox="1"/>
          <p:nvPr/>
        </p:nvSpPr>
        <p:spPr>
          <a:xfrm>
            <a:off x="533400" y="1380646"/>
            <a:ext cx="2762250" cy="709168"/>
          </a:xfrm>
          <a:prstGeom prst="rect">
            <a:avLst/>
          </a:prstGeom>
          <a:noFill/>
        </p:spPr>
        <p:txBody>
          <a:bodyPr wrap="square" rtlCol="0">
            <a:spAutoFit/>
          </a:bodyPr>
          <a:lstStyle/>
          <a:p>
            <a:pPr algn="ctr">
              <a:lnSpc>
                <a:spcPts val="2200"/>
              </a:lnSpc>
              <a:buClr>
                <a:srgbClr val="F79646"/>
              </a:buClr>
              <a:buSzPct val="120000"/>
            </a:pPr>
            <a:r>
              <a:rPr lang="th-TH" sz="2400" b="1" i="1" dirty="0" smtClean="0">
                <a:solidFill>
                  <a:prstClr val="white"/>
                </a:solidFill>
                <a:latin typeface="FreesiaUPC" pitchFamily="34" charset="-34"/>
                <a:cs typeface="FreesiaUPC" pitchFamily="34" charset="-34"/>
              </a:rPr>
              <a:t>ประเทศไทยก้าวข้าม</a:t>
            </a:r>
            <a:br>
              <a:rPr lang="th-TH" sz="2400" b="1" i="1" dirty="0" smtClean="0">
                <a:solidFill>
                  <a:prstClr val="white"/>
                </a:solidFill>
                <a:latin typeface="FreesiaUPC" pitchFamily="34" charset="-34"/>
                <a:cs typeface="FreesiaUPC" pitchFamily="34" charset="-34"/>
              </a:rPr>
            </a:br>
            <a:r>
              <a:rPr lang="en-US" sz="3200" b="1" i="1" dirty="0" smtClean="0">
                <a:solidFill>
                  <a:prstClr val="white"/>
                </a:solidFill>
                <a:latin typeface="FreesiaUPC" pitchFamily="34" charset="-34"/>
                <a:cs typeface="FreesiaUPC" pitchFamily="34" charset="-34"/>
              </a:rPr>
              <a:t>Middle Income Trap</a:t>
            </a:r>
            <a:endParaRPr lang="th-TH" sz="3200" b="1" i="1" dirty="0">
              <a:solidFill>
                <a:prstClr val="white"/>
              </a:solidFill>
              <a:latin typeface="FreesiaUPC" pitchFamily="34" charset="-34"/>
              <a:cs typeface="FreesiaUPC" pitchFamily="34" charset="-34"/>
            </a:endParaRPr>
          </a:p>
        </p:txBody>
      </p:sp>
      <p:sp>
        <p:nvSpPr>
          <p:cNvPr id="13" name="TextBox 12"/>
          <p:cNvSpPr txBox="1"/>
          <p:nvPr/>
        </p:nvSpPr>
        <p:spPr>
          <a:xfrm>
            <a:off x="4587240" y="1054289"/>
            <a:ext cx="4278630" cy="442429"/>
          </a:xfrm>
          <a:prstGeom prst="rect">
            <a:avLst/>
          </a:prstGeom>
          <a:noFill/>
        </p:spPr>
        <p:txBody>
          <a:bodyPr wrap="square" rtlCol="0">
            <a:spAutoFit/>
          </a:bodyPr>
          <a:lstStyle/>
          <a:p>
            <a:pPr algn="ctr">
              <a:lnSpc>
                <a:spcPts val="2200"/>
              </a:lnSpc>
              <a:buClr>
                <a:srgbClr val="F79646"/>
              </a:buClr>
              <a:buSzPct val="120000"/>
            </a:pPr>
            <a:r>
              <a:rPr lang="en-US" sz="3600" b="1" i="1" dirty="0" smtClean="0">
                <a:solidFill>
                  <a:srgbClr val="0000CC"/>
                </a:solidFill>
                <a:latin typeface="FreesiaUPC" pitchFamily="34" charset="-34"/>
                <a:cs typeface="FreesiaUPC" pitchFamily="34" charset="-34"/>
              </a:rPr>
              <a:t>“Learning </a:t>
            </a:r>
            <a:r>
              <a:rPr lang="en-US" sz="3600" b="1" i="1" dirty="0">
                <a:solidFill>
                  <a:srgbClr val="0000CC"/>
                </a:solidFill>
                <a:latin typeface="FreesiaUPC" pitchFamily="34" charset="-34"/>
                <a:cs typeface="FreesiaUPC" pitchFamily="34" charset="-34"/>
              </a:rPr>
              <a:t>Outcome </a:t>
            </a:r>
            <a:r>
              <a:rPr lang="en-US" sz="3600" b="1" i="1" dirty="0" smtClean="0">
                <a:solidFill>
                  <a:srgbClr val="0000CC"/>
                </a:solidFill>
                <a:latin typeface="FreesiaUPC" pitchFamily="34" charset="-34"/>
                <a:cs typeface="FreesiaUPC" pitchFamily="34" charset="-34"/>
              </a:rPr>
              <a:t>3R&amp;8C</a:t>
            </a:r>
            <a:r>
              <a:rPr lang="en-US" sz="3600" b="1" i="1" dirty="0">
                <a:solidFill>
                  <a:srgbClr val="0000CC"/>
                </a:solidFill>
                <a:latin typeface="FreesiaUPC" pitchFamily="34" charset="-34"/>
                <a:cs typeface="FreesiaUPC" pitchFamily="34" charset="-34"/>
              </a:rPr>
              <a:t>”</a:t>
            </a:r>
            <a:endParaRPr lang="th-TH" sz="4000" b="1" i="1" dirty="0">
              <a:solidFill>
                <a:srgbClr val="0000CC"/>
              </a:solidFill>
              <a:latin typeface="FreesiaUPC" pitchFamily="34" charset="-34"/>
              <a:cs typeface="FreesiaUPC" pitchFamily="34" charset="-34"/>
            </a:endParaRPr>
          </a:p>
        </p:txBody>
      </p:sp>
      <p:sp>
        <p:nvSpPr>
          <p:cNvPr id="14" name="TextBox 13"/>
          <p:cNvSpPr txBox="1"/>
          <p:nvPr/>
        </p:nvSpPr>
        <p:spPr>
          <a:xfrm>
            <a:off x="5391150" y="4629150"/>
            <a:ext cx="2762250" cy="442429"/>
          </a:xfrm>
          <a:prstGeom prst="rect">
            <a:avLst/>
          </a:prstGeom>
          <a:noFill/>
        </p:spPr>
        <p:txBody>
          <a:bodyPr wrap="square" rtlCol="0">
            <a:spAutoFit/>
          </a:bodyPr>
          <a:lstStyle/>
          <a:p>
            <a:pPr algn="ctr">
              <a:lnSpc>
                <a:spcPts val="2200"/>
              </a:lnSpc>
              <a:buClr>
                <a:srgbClr val="F79646"/>
              </a:buClr>
              <a:buSzPct val="120000"/>
            </a:pPr>
            <a:r>
              <a:rPr lang="en-US" sz="3600" b="1" i="1" dirty="0" smtClean="0">
                <a:solidFill>
                  <a:srgbClr val="0000CC"/>
                </a:solidFill>
                <a:latin typeface="FreesiaUPC" pitchFamily="34" charset="-34"/>
                <a:cs typeface="FreesiaUPC" pitchFamily="34" charset="-34"/>
              </a:rPr>
              <a:t>“Support System”</a:t>
            </a:r>
            <a:endParaRPr lang="th-TH" sz="4000" b="1" i="1" dirty="0">
              <a:solidFill>
                <a:srgbClr val="0000CC"/>
              </a:solidFill>
              <a:latin typeface="FreesiaUPC" pitchFamily="34" charset="-34"/>
              <a:cs typeface="FreesiaUPC" pitchFamily="34" charset="-34"/>
            </a:endParaRPr>
          </a:p>
        </p:txBody>
      </p:sp>
      <p:cxnSp>
        <p:nvCxnSpPr>
          <p:cNvPr id="16" name="Straight Connector 5"/>
          <p:cNvCxnSpPr/>
          <p:nvPr/>
        </p:nvCxnSpPr>
        <p:spPr>
          <a:xfrm>
            <a:off x="151576" y="666750"/>
            <a:ext cx="51316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6507" y="133350"/>
            <a:ext cx="5151453" cy="533400"/>
          </a:xfrm>
          <a:prstGeom prst="rect">
            <a:avLst/>
          </a:prstGeom>
          <a:noFill/>
        </p:spPr>
        <p:txBody>
          <a:bodyPr wrap="none" rtlCol="0">
            <a:noAutofit/>
          </a:bodyPr>
          <a:lstStyle/>
          <a:p>
            <a:pPr>
              <a:lnSpc>
                <a:spcPts val="4300"/>
              </a:lnSpc>
            </a:pPr>
            <a:r>
              <a:rPr lang="th-TH" sz="5400" b="1" dirty="0">
                <a:solidFill>
                  <a:srgbClr val="C00000"/>
                </a:solidFill>
                <a:latin typeface="FreesiaUPC" panose="020B0604020202020204" pitchFamily="34" charset="-34"/>
                <a:cs typeface="FreesiaUPC" panose="020B0604020202020204" pitchFamily="34" charset="-34"/>
              </a:rPr>
              <a:t>เป้าหมาย</a:t>
            </a:r>
            <a:r>
              <a:rPr lang="th-TH" sz="3600" b="1" dirty="0">
                <a:solidFill>
                  <a:prstClr val="black"/>
                </a:solidFill>
                <a:latin typeface="FreesiaUPC" panose="020B0604020202020204" pitchFamily="34" charset="-34"/>
                <a:cs typeface="FreesiaUPC" panose="020B0604020202020204" pitchFamily="34" charset="-34"/>
              </a:rPr>
              <a:t>การปฏิรูป</a:t>
            </a:r>
            <a:r>
              <a:rPr lang="th-TH" sz="3600" b="1" dirty="0" smtClean="0">
                <a:solidFill>
                  <a:prstClr val="black"/>
                </a:solidFill>
                <a:latin typeface="FreesiaUPC" panose="020B0604020202020204" pitchFamily="34" charset="-34"/>
                <a:cs typeface="FreesiaUPC" panose="020B0604020202020204" pitchFamily="34" charset="-34"/>
              </a:rPr>
              <a:t>การศึกษา</a:t>
            </a:r>
            <a:endParaRPr lang="en-US" sz="4400" b="1" dirty="0">
              <a:solidFill>
                <a:prstClr val="black"/>
              </a:solidFill>
              <a:latin typeface="FreesiaUPC" panose="020B0604020202020204" pitchFamily="34" charset="-34"/>
              <a:cs typeface="FreesiaUPC" panose="020B0604020202020204" pitchFamily="34" charset="-34"/>
            </a:endParaRPr>
          </a:p>
        </p:txBody>
      </p:sp>
      <p:pic>
        <p:nvPicPr>
          <p:cNvPr id="2050" name="Picture 2" descr="C:\Users\KMITK\Pictures\Saved Pictures\slide_6.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7" b="98750" l="0" r="100000">
                        <a14:backgroundMark x1="15729" y1="7500" x2="15729" y2="7500"/>
                        <a14:backgroundMark x1="90104" y1="94861" x2="90104" y2="94861"/>
                        <a14:backgroundMark x1="11771" y1="95139" x2="11771" y2="95139"/>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43400" y="1530054"/>
            <a:ext cx="4291202" cy="3218402"/>
          </a:xfrm>
          <a:prstGeom prst="rect">
            <a:avLst/>
          </a:prstGeom>
          <a:noFill/>
          <a:extLst>
            <a:ext uri="{909E8E84-426E-40DD-AFC4-6F175D3DCCD1}">
              <a14:hiddenFill xmlns:a14="http://schemas.microsoft.com/office/drawing/2010/main">
                <a:solidFill>
                  <a:srgbClr val="FFFFFF"/>
                </a:solidFill>
              </a14:hiddenFill>
            </a:ext>
          </a:extLst>
        </p:spPr>
      </p:pic>
      <p:sp>
        <p:nvSpPr>
          <p:cNvPr id="25" name="ลูกศรขวา 24"/>
          <p:cNvSpPr/>
          <p:nvPr/>
        </p:nvSpPr>
        <p:spPr>
          <a:xfrm>
            <a:off x="2590800" y="3714749"/>
            <a:ext cx="1600200" cy="514905"/>
          </a:xfrm>
          <a:prstGeom prst="rightArrow">
            <a:avLst/>
          </a:prstGeom>
          <a:gradFill>
            <a:gsLst>
              <a:gs pos="0">
                <a:srgbClr val="FF0000"/>
              </a:gs>
              <a:gs pos="59000">
                <a:srgbClr val="FF3300"/>
              </a:gs>
              <a:gs pos="100000">
                <a:schemeClr val="accent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Tree>
    <p:extLst>
      <p:ext uri="{BB962C8B-B14F-4D97-AF65-F5344CB8AC3E}">
        <p14:creationId xmlns:p14="http://schemas.microsoft.com/office/powerpoint/2010/main" val="34453461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401" y="4180417"/>
            <a:ext cx="1905000" cy="800100"/>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th-TH" sz="2000" b="1" dirty="0">
                <a:solidFill>
                  <a:schemeClr val="tx2">
                    <a:lumMod val="75000"/>
                  </a:schemeClr>
                </a:solidFill>
                <a:latin typeface="TH SarabunPSK" pitchFamily="34" charset="-34"/>
                <a:cs typeface="TH SarabunPSK" pitchFamily="34" charset="-34"/>
              </a:rPr>
              <a:t>มหาวิทยาลัย </a:t>
            </a:r>
            <a:r>
              <a:rPr lang="en-US" sz="2000" b="1" dirty="0" smtClean="0">
                <a:solidFill>
                  <a:schemeClr val="tx2">
                    <a:lumMod val="75000"/>
                  </a:schemeClr>
                </a:solidFill>
                <a:latin typeface="TH SarabunPSK" pitchFamily="34" charset="-34"/>
                <a:cs typeface="TH SarabunPSK" pitchFamily="34" charset="-34"/>
              </a:rPr>
              <a:t>4.0</a:t>
            </a:r>
            <a:endParaRPr lang="th-TH" sz="2000" b="1" dirty="0" smtClean="0">
              <a:solidFill>
                <a:schemeClr val="tx2">
                  <a:lumMod val="75000"/>
                </a:schemeClr>
              </a:solidFill>
              <a:latin typeface="TH SarabunPSK" pitchFamily="34" charset="-34"/>
              <a:cs typeface="TH SarabunPSK" pitchFamily="34" charset="-34"/>
            </a:endParaRPr>
          </a:p>
          <a:p>
            <a:pPr algn="ctr"/>
            <a:r>
              <a:rPr lang="th-TH" sz="2000" b="1" dirty="0" smtClean="0">
                <a:solidFill>
                  <a:schemeClr val="tx2">
                    <a:lumMod val="75000"/>
                  </a:schemeClr>
                </a:solidFill>
                <a:latin typeface="TH SarabunPSK" pitchFamily="34" charset="-34"/>
                <a:cs typeface="TH SarabunPSK" pitchFamily="34" charset="-34"/>
              </a:rPr>
              <a:t>จะ</a:t>
            </a:r>
            <a:r>
              <a:rPr lang="th-TH" sz="2000" b="1" dirty="0">
                <a:solidFill>
                  <a:schemeClr val="tx2">
                    <a:lumMod val="75000"/>
                  </a:schemeClr>
                </a:solidFill>
                <a:latin typeface="TH SarabunPSK" pitchFamily="34" charset="-34"/>
                <a:cs typeface="TH SarabunPSK" pitchFamily="34" charset="-34"/>
              </a:rPr>
              <a:t>ไม่ทิ้งใครไว้ข้าง</a:t>
            </a:r>
            <a:r>
              <a:rPr lang="th-TH" sz="2000" b="1" dirty="0" smtClean="0">
                <a:solidFill>
                  <a:schemeClr val="tx2">
                    <a:lumMod val="75000"/>
                  </a:schemeClr>
                </a:solidFill>
                <a:latin typeface="TH SarabunPSK" pitchFamily="34" charset="-34"/>
                <a:cs typeface="TH SarabunPSK" pitchFamily="34" charset="-34"/>
              </a:rPr>
              <a:t>หลัง</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666750"/>
            <a:ext cx="6437189" cy="4367923"/>
          </a:xfrm>
          <a:prstGeom prst="rect">
            <a:avLst/>
          </a:prstGeom>
        </p:spPr>
      </p:pic>
      <p:sp>
        <p:nvSpPr>
          <p:cNvPr id="6" name="Rectangle 5"/>
          <p:cNvSpPr/>
          <p:nvPr/>
        </p:nvSpPr>
        <p:spPr>
          <a:xfrm>
            <a:off x="0" y="0"/>
            <a:ext cx="5562600" cy="5143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prstClr val="white"/>
                </a:solidFill>
                <a:latin typeface="TH SarabunPSK" pitchFamily="34" charset="-34"/>
                <a:cs typeface="TH SarabunPSK" pitchFamily="34" charset="-34"/>
              </a:rPr>
              <a:t> </a:t>
            </a:r>
            <a:r>
              <a:rPr lang="th-TH" sz="4400" b="1" dirty="0" smtClean="0">
                <a:solidFill>
                  <a:prstClr val="white"/>
                </a:solidFill>
                <a:latin typeface="TH SarabunPSK" pitchFamily="34" charset="-34"/>
                <a:cs typeface="TH SarabunPSK" pitchFamily="34" charset="-34"/>
              </a:rPr>
              <a:t>มหาวิทยาลัย </a:t>
            </a:r>
            <a:r>
              <a:rPr lang="en-US" sz="4400" b="1" dirty="0" smtClean="0">
                <a:solidFill>
                  <a:prstClr val="white"/>
                </a:solidFill>
                <a:latin typeface="TH SarabunPSK" pitchFamily="34" charset="-34"/>
                <a:cs typeface="TH SarabunPSK" pitchFamily="34" charset="-34"/>
              </a:rPr>
              <a:t>4.0 </a:t>
            </a:r>
            <a:r>
              <a:rPr lang="th-TH" sz="4400" b="1" dirty="0" smtClean="0">
                <a:solidFill>
                  <a:prstClr val="white"/>
                </a:solidFill>
                <a:latin typeface="TH SarabunPSK" pitchFamily="34" charset="-34"/>
                <a:cs typeface="TH SarabunPSK" pitchFamily="34" charset="-34"/>
              </a:rPr>
              <a:t>และ อาชีวะ </a:t>
            </a:r>
            <a:r>
              <a:rPr lang="en-US" sz="4400" b="1" dirty="0" smtClean="0">
                <a:solidFill>
                  <a:prstClr val="white"/>
                </a:solidFill>
                <a:latin typeface="TH SarabunPSK" pitchFamily="34" charset="-34"/>
                <a:cs typeface="TH SarabunPSK" pitchFamily="34" charset="-34"/>
              </a:rPr>
              <a:t>4.0 </a:t>
            </a:r>
            <a:endParaRPr lang="en-US" sz="4400" b="1" dirty="0">
              <a:solidFill>
                <a:prstClr val="white"/>
              </a:solidFill>
              <a:latin typeface="TH SarabunPSK" pitchFamily="34" charset="-34"/>
              <a:cs typeface="TH SarabunPSK" pitchFamily="34" charset="-34"/>
            </a:endParaRPr>
          </a:p>
        </p:txBody>
      </p:sp>
      <p:sp>
        <p:nvSpPr>
          <p:cNvPr id="7" name="Oval 6"/>
          <p:cNvSpPr/>
          <p:nvPr/>
        </p:nvSpPr>
        <p:spPr>
          <a:xfrm>
            <a:off x="6324600" y="209550"/>
            <a:ext cx="2667000" cy="2667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th-TH"/>
          </a:p>
        </p:txBody>
      </p:sp>
      <p:sp>
        <p:nvSpPr>
          <p:cNvPr id="8" name="TextBox 7"/>
          <p:cNvSpPr txBox="1"/>
          <p:nvPr/>
        </p:nvSpPr>
        <p:spPr>
          <a:xfrm>
            <a:off x="6629400" y="553819"/>
            <a:ext cx="2209800" cy="646331"/>
          </a:xfrm>
          <a:prstGeom prst="rect">
            <a:avLst/>
          </a:prstGeom>
          <a:noFill/>
        </p:spPr>
        <p:txBody>
          <a:bodyPr wrap="square" rtlCol="0">
            <a:spAutoFit/>
          </a:bodyPr>
          <a:lstStyle/>
          <a:p>
            <a:r>
              <a:rPr lang="th-TH" b="1" dirty="0" smtClean="0"/>
              <a:t>ทุนร่วมมือ อุตสาหกรรม ของอาชีวะ ด้าน นวัตกรรม</a:t>
            </a:r>
            <a:r>
              <a:rPr lang="en-US" b="1" dirty="0" smtClean="0"/>
              <a:t>….</a:t>
            </a:r>
            <a:endParaRPr lang="th-TH" b="1" dirty="0"/>
          </a:p>
        </p:txBody>
      </p:sp>
    </p:spTree>
    <p:extLst>
      <p:ext uri="{BB962C8B-B14F-4D97-AF65-F5344CB8AC3E}">
        <p14:creationId xmlns:p14="http://schemas.microsoft.com/office/powerpoint/2010/main" val="21347690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สี่เหลี่ยมผืนผ้า 10"/>
          <p:cNvSpPr/>
          <p:nvPr/>
        </p:nvSpPr>
        <p:spPr>
          <a:xfrm>
            <a:off x="0" y="0"/>
            <a:ext cx="7092280" cy="555526"/>
          </a:xfrm>
          <a:prstGeom prst="rect">
            <a:avLst/>
          </a:prstGeom>
          <a:solidFill>
            <a:srgbClr val="FF8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endParaRPr>
          </a:p>
        </p:txBody>
      </p:sp>
      <p:pic>
        <p:nvPicPr>
          <p:cNvPr id="30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566" y="2245806"/>
            <a:ext cx="3078586" cy="148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ชื่อเรื่อง 2"/>
          <p:cNvSpPr>
            <a:spLocks noGrp="1"/>
          </p:cNvSpPr>
          <p:nvPr>
            <p:ph type="title"/>
          </p:nvPr>
        </p:nvSpPr>
        <p:spPr>
          <a:xfrm>
            <a:off x="152400" y="57150"/>
            <a:ext cx="8162782" cy="578663"/>
          </a:xfrm>
          <a:noFill/>
          <a:ln>
            <a:noFill/>
          </a:ln>
        </p:spPr>
        <p:txBody>
          <a:bodyPr bIns="0" anchor="b">
            <a:noAutofit/>
          </a:bodyPr>
          <a:lstStyle/>
          <a:p>
            <a:pPr algn="l">
              <a:tabLst>
                <a:tab pos="2962275" algn="l"/>
              </a:tabLst>
            </a:pPr>
            <a:r>
              <a:rPr lang="en-GB" b="1" dirty="0" smtClean="0">
                <a:latin typeface="TH SarabunPSK" pitchFamily="34" charset="-34"/>
                <a:cs typeface="TH SarabunPSK" pitchFamily="34" charset="-34"/>
              </a:rPr>
              <a:t>Stakeholder</a:t>
            </a:r>
            <a:r>
              <a:rPr lang="en-GB" sz="5400" b="1" dirty="0" smtClean="0">
                <a:solidFill>
                  <a:srgbClr val="FF6600"/>
                </a:solidFill>
                <a:latin typeface="TH SarabunPSK" pitchFamily="34" charset="-34"/>
                <a:cs typeface="TH SarabunPSK" pitchFamily="34" charset="-34"/>
              </a:rPr>
              <a:t> </a:t>
            </a:r>
            <a:r>
              <a:rPr lang="en-GB" sz="5400" b="1" dirty="0" smtClean="0">
                <a:solidFill>
                  <a:schemeClr val="bg1"/>
                </a:solidFill>
                <a:latin typeface="TH SarabunPSK" pitchFamily="34" charset="-34"/>
                <a:cs typeface="TH SarabunPSK" pitchFamily="34" charset="-34"/>
              </a:rPr>
              <a:t>Engagement</a:t>
            </a:r>
            <a:endParaRPr lang="th-TH" sz="5400" b="1" dirty="0">
              <a:solidFill>
                <a:schemeClr val="bg1"/>
              </a:solidFill>
              <a:latin typeface="TH SarabunPSK" pitchFamily="34" charset="-34"/>
              <a:cs typeface="TH SarabunPSK" pitchFamily="34" charset="-34"/>
            </a:endParaRPr>
          </a:p>
        </p:txBody>
      </p:sp>
      <p:graphicFrame>
        <p:nvGraphicFramePr>
          <p:cNvPr id="2" name="Diagram 1"/>
          <p:cNvGraphicFramePr/>
          <p:nvPr>
            <p:extLst>
              <p:ext uri="{D42A27DB-BD31-4B8C-83A1-F6EECF244321}">
                <p14:modId xmlns:p14="http://schemas.microsoft.com/office/powerpoint/2010/main" val="3980143386"/>
              </p:ext>
            </p:extLst>
          </p:nvPr>
        </p:nvGraphicFramePr>
        <p:xfrm>
          <a:off x="107504" y="789552"/>
          <a:ext cx="8784976" cy="42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descr="http://www.startingupnow.com/Trep%20Blog/Newsletter%20Images/community_engagemen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358" y="730762"/>
            <a:ext cx="1652242" cy="124213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3576" y="2463068"/>
            <a:ext cx="287669" cy="21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979712" y="1045169"/>
            <a:ext cx="360040" cy="27409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cxnSp>
        <p:nvCxnSpPr>
          <p:cNvPr id="19" name="Elbow Connector 18"/>
          <p:cNvCxnSpPr>
            <a:stCxn id="16" idx="6"/>
          </p:cNvCxnSpPr>
          <p:nvPr/>
        </p:nvCxnSpPr>
        <p:spPr>
          <a:xfrm>
            <a:off x="2339752" y="1182215"/>
            <a:ext cx="828092" cy="206457"/>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5717469" y="1399046"/>
            <a:ext cx="1152128" cy="206457"/>
          </a:xfrm>
          <a:prstGeom prst="bentConnector3">
            <a:avLst/>
          </a:prstGeom>
          <a:ln w="19050"/>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77000" y="2266950"/>
            <a:ext cx="2448272" cy="646331"/>
          </a:xfrm>
          <a:prstGeom prst="rect">
            <a:avLst/>
          </a:prstGeom>
          <a:noFill/>
        </p:spPr>
        <p:txBody>
          <a:bodyPr wrap="square" rtlCol="0">
            <a:spAutoFit/>
          </a:bodyPr>
          <a:lstStyle/>
          <a:p>
            <a:r>
              <a:rPr lang="th-TH" sz="3600" b="1" dirty="0" smtClean="0">
                <a:solidFill>
                  <a:prstClr val="black"/>
                </a:solidFill>
                <a:latin typeface="TH SarabunPSK" pitchFamily="34" charset="-34"/>
                <a:cs typeface="TH SarabunPSK" pitchFamily="34" charset="-34"/>
              </a:rPr>
              <a:t>ภาคเอกชน </a:t>
            </a:r>
            <a:endParaRPr lang="en-GB" sz="3600" b="1" dirty="0">
              <a:solidFill>
                <a:prstClr val="black"/>
              </a:solidFill>
              <a:latin typeface="TH SarabunPSK" pitchFamily="34" charset="-34"/>
              <a:cs typeface="TH SarabunPSK" pitchFamily="34" charset="-34"/>
            </a:endParaRPr>
          </a:p>
        </p:txBody>
      </p:sp>
      <p:sp>
        <p:nvSpPr>
          <p:cNvPr id="32" name="TextBox 31"/>
          <p:cNvSpPr txBox="1"/>
          <p:nvPr/>
        </p:nvSpPr>
        <p:spPr>
          <a:xfrm>
            <a:off x="3581400" y="4497169"/>
            <a:ext cx="2046511" cy="646331"/>
          </a:xfrm>
          <a:prstGeom prst="rect">
            <a:avLst/>
          </a:prstGeom>
          <a:noFill/>
        </p:spPr>
        <p:txBody>
          <a:bodyPr wrap="square" rtlCol="0">
            <a:spAutoFit/>
          </a:bodyPr>
          <a:lstStyle/>
          <a:p>
            <a:r>
              <a:rPr lang="th-TH" sz="3600" b="1" dirty="0" smtClean="0">
                <a:solidFill>
                  <a:prstClr val="black"/>
                </a:solidFill>
                <a:latin typeface="TH SarabunPSK" pitchFamily="34" charset="-34"/>
                <a:cs typeface="TH SarabunPSK" pitchFamily="34" charset="-34"/>
              </a:rPr>
              <a:t>ภาครัฐ</a:t>
            </a:r>
            <a:endParaRPr lang="en-GB" sz="3600" b="1" dirty="0">
              <a:solidFill>
                <a:prstClr val="black"/>
              </a:solidFill>
              <a:latin typeface="TH SarabunPSK" pitchFamily="34" charset="-34"/>
              <a:cs typeface="TH SarabunPSK" pitchFamily="34" charset="-34"/>
            </a:endParaRPr>
          </a:p>
        </p:txBody>
      </p:sp>
      <p:sp>
        <p:nvSpPr>
          <p:cNvPr id="30" name="TextBox 29"/>
          <p:cNvSpPr txBox="1"/>
          <p:nvPr/>
        </p:nvSpPr>
        <p:spPr>
          <a:xfrm>
            <a:off x="1600200" y="2266950"/>
            <a:ext cx="2808312" cy="646331"/>
          </a:xfrm>
          <a:prstGeom prst="rect">
            <a:avLst/>
          </a:prstGeom>
          <a:noFill/>
        </p:spPr>
        <p:txBody>
          <a:bodyPr wrap="square" rtlCol="0">
            <a:spAutoFit/>
          </a:bodyPr>
          <a:lstStyle/>
          <a:p>
            <a:r>
              <a:rPr lang="th-TH" sz="3600" b="1" dirty="0" smtClean="0">
                <a:solidFill>
                  <a:prstClr val="black"/>
                </a:solidFill>
                <a:latin typeface="TH SarabunPSK" pitchFamily="34" charset="-34"/>
                <a:cs typeface="TH SarabunPSK" pitchFamily="34" charset="-34"/>
              </a:rPr>
              <a:t>ชุมชน</a:t>
            </a:r>
            <a:endParaRPr lang="en-GB" sz="3600" b="1" dirty="0">
              <a:solidFill>
                <a:prstClr val="black"/>
              </a:solidFill>
              <a:latin typeface="TH SarabunPSK" pitchFamily="34" charset="-34"/>
              <a:cs typeface="TH SarabunPSK" pitchFamily="34" charset="-34"/>
            </a:endParaRPr>
          </a:p>
        </p:txBody>
      </p:sp>
      <p:pic>
        <p:nvPicPr>
          <p:cNvPr id="308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0095" y="3263135"/>
            <a:ext cx="362305" cy="27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37193" y="3511267"/>
            <a:ext cx="291810" cy="21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1182" y="4312691"/>
            <a:ext cx="391641" cy="29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6941" y="4041747"/>
            <a:ext cx="432452" cy="3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Elbow Connector 33"/>
          <p:cNvCxnSpPr/>
          <p:nvPr/>
        </p:nvCxnSpPr>
        <p:spPr>
          <a:xfrm rot="5400000">
            <a:off x="2716785" y="3212820"/>
            <a:ext cx="289562" cy="276734"/>
          </a:xfrm>
          <a:prstGeom prst="bentConnector3">
            <a:avLst>
              <a:gd name="adj1" fmla="val 40267"/>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14356" y="3643478"/>
            <a:ext cx="2760012" cy="584775"/>
          </a:xfrm>
          <a:prstGeom prst="rect">
            <a:avLst/>
          </a:prstGeom>
          <a:noFill/>
        </p:spPr>
        <p:txBody>
          <a:bodyPr wrap="square" rtlCol="0">
            <a:spAutoFit/>
          </a:bodyPr>
          <a:lstStyle/>
          <a:p>
            <a:r>
              <a:rPr lang="th-TH" sz="3200" b="1" dirty="0" smtClean="0">
                <a:solidFill>
                  <a:prstClr val="black"/>
                </a:solidFill>
                <a:latin typeface="TH SarabunPSK" pitchFamily="34" charset="-34"/>
                <a:cs typeface="TH SarabunPSK" pitchFamily="34" charset="-34"/>
              </a:rPr>
              <a:t>ผู้ปกครอง</a:t>
            </a:r>
            <a:endParaRPr lang="en-GB" sz="3200" b="1" dirty="0">
              <a:solidFill>
                <a:prstClr val="black"/>
              </a:solidFill>
              <a:latin typeface="TH SarabunPSK" pitchFamily="34" charset="-34"/>
              <a:cs typeface="TH SarabunPSK" pitchFamily="34" charset="-34"/>
            </a:endParaRPr>
          </a:p>
        </p:txBody>
      </p:sp>
      <p:cxnSp>
        <p:nvCxnSpPr>
          <p:cNvPr id="41" name="Elbow Connector 40"/>
          <p:cNvCxnSpPr/>
          <p:nvPr/>
        </p:nvCxnSpPr>
        <p:spPr>
          <a:xfrm rot="5400000">
            <a:off x="4168506" y="3506830"/>
            <a:ext cx="884359" cy="72736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248400" y="3790950"/>
            <a:ext cx="2714432" cy="646331"/>
          </a:xfrm>
          <a:prstGeom prst="rect">
            <a:avLst/>
          </a:prstGeom>
          <a:noFill/>
        </p:spPr>
        <p:txBody>
          <a:bodyPr wrap="square" rtlCol="0">
            <a:spAutoFit/>
          </a:bodyPr>
          <a:lstStyle/>
          <a:p>
            <a:r>
              <a:rPr lang="th-TH" sz="3600" b="1" dirty="0" smtClean="0">
                <a:solidFill>
                  <a:prstClr val="black"/>
                </a:solidFill>
                <a:latin typeface="TH SarabunPSK" pitchFamily="34" charset="-34"/>
                <a:cs typeface="TH SarabunPSK" pitchFamily="34" charset="-34"/>
              </a:rPr>
              <a:t>ผอ.</a:t>
            </a:r>
            <a:r>
              <a:rPr lang="en-US" sz="3600" b="1" dirty="0" smtClean="0">
                <a:solidFill>
                  <a:prstClr val="black"/>
                </a:solidFill>
                <a:latin typeface="TH SarabunPSK" pitchFamily="34" charset="-34"/>
                <a:cs typeface="TH SarabunPSK" pitchFamily="34" charset="-34"/>
              </a:rPr>
              <a:t>/ </a:t>
            </a:r>
            <a:r>
              <a:rPr lang="th-TH" sz="3600" b="1" dirty="0" smtClean="0">
                <a:solidFill>
                  <a:prstClr val="black"/>
                </a:solidFill>
                <a:latin typeface="TH SarabunPSK" pitchFamily="34" charset="-34"/>
                <a:cs typeface="TH SarabunPSK" pitchFamily="34" charset="-34"/>
              </a:rPr>
              <a:t>ผู้บริหาร</a:t>
            </a:r>
            <a:endParaRPr lang="en-GB" sz="3600" b="1" dirty="0">
              <a:solidFill>
                <a:prstClr val="black"/>
              </a:solidFill>
              <a:latin typeface="TH SarabunPSK" pitchFamily="34" charset="-34"/>
              <a:cs typeface="TH SarabunPSK" pitchFamily="34" charset="-34"/>
            </a:endParaRPr>
          </a:p>
        </p:txBody>
      </p:sp>
      <p:pic>
        <p:nvPicPr>
          <p:cNvPr id="3087"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4514" y="2650331"/>
            <a:ext cx="433387" cy="32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Elbow Connector 48"/>
          <p:cNvCxnSpPr/>
          <p:nvPr/>
        </p:nvCxnSpPr>
        <p:spPr>
          <a:xfrm rot="16200000" flipH="1">
            <a:off x="5572592" y="3711170"/>
            <a:ext cx="466364" cy="194792"/>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308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8378" y="3043615"/>
            <a:ext cx="231775" cy="15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6730953" y="2876550"/>
            <a:ext cx="2413047" cy="584775"/>
          </a:xfrm>
          <a:prstGeom prst="rect">
            <a:avLst/>
          </a:prstGeom>
          <a:noFill/>
        </p:spPr>
        <p:txBody>
          <a:bodyPr wrap="square" rtlCol="0">
            <a:spAutoFit/>
          </a:bodyPr>
          <a:lstStyle/>
          <a:p>
            <a:r>
              <a:rPr lang="th-TH" sz="3200" b="1" dirty="0" smtClean="0">
                <a:solidFill>
                  <a:prstClr val="black"/>
                </a:solidFill>
                <a:latin typeface="TH SarabunPSK" pitchFamily="34" charset="-34"/>
                <a:cs typeface="TH SarabunPSK" pitchFamily="34" charset="-34"/>
              </a:rPr>
              <a:t>ครู</a:t>
            </a:r>
            <a:r>
              <a:rPr lang="en-US" sz="3200" b="1" dirty="0" smtClean="0">
                <a:solidFill>
                  <a:prstClr val="black"/>
                </a:solidFill>
                <a:latin typeface="TH SarabunPSK" pitchFamily="34" charset="-34"/>
                <a:cs typeface="TH SarabunPSK" pitchFamily="34" charset="-34"/>
              </a:rPr>
              <a:t>/ </a:t>
            </a:r>
            <a:r>
              <a:rPr lang="th-TH" sz="3200" b="1" dirty="0" smtClean="0">
                <a:solidFill>
                  <a:prstClr val="black"/>
                </a:solidFill>
                <a:latin typeface="TH SarabunPSK" pitchFamily="34" charset="-34"/>
                <a:cs typeface="TH SarabunPSK" pitchFamily="34" charset="-34"/>
              </a:rPr>
              <a:t>อาจารย์</a:t>
            </a:r>
            <a:endParaRPr lang="en-GB" sz="3200" b="1" dirty="0">
              <a:solidFill>
                <a:prstClr val="black"/>
              </a:solidFill>
              <a:latin typeface="TH SarabunPSK" pitchFamily="34" charset="-34"/>
              <a:cs typeface="TH SarabunPSK" pitchFamily="34" charset="-34"/>
            </a:endParaRPr>
          </a:p>
        </p:txBody>
      </p:sp>
      <p:pic>
        <p:nvPicPr>
          <p:cNvPr id="3089"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317" y="3657190"/>
            <a:ext cx="318083" cy="23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Elbow Connector 54"/>
          <p:cNvCxnSpPr>
            <a:stCxn id="3088" idx="3"/>
          </p:cNvCxnSpPr>
          <p:nvPr/>
        </p:nvCxnSpPr>
        <p:spPr>
          <a:xfrm>
            <a:off x="5940152" y="3123387"/>
            <a:ext cx="499942" cy="27561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52400" y="4019550"/>
            <a:ext cx="2964342" cy="584775"/>
          </a:xfrm>
          <a:prstGeom prst="rect">
            <a:avLst/>
          </a:prstGeom>
          <a:noFill/>
        </p:spPr>
        <p:txBody>
          <a:bodyPr wrap="square" rtlCol="0">
            <a:spAutoFit/>
          </a:bodyPr>
          <a:lstStyle/>
          <a:p>
            <a:r>
              <a:rPr lang="th-TH" sz="3200" b="1" dirty="0" smtClean="0">
                <a:solidFill>
                  <a:prstClr val="black"/>
                </a:solidFill>
                <a:latin typeface="TH SarabunPSK" pitchFamily="34" charset="-34"/>
                <a:cs typeface="TH SarabunPSK" pitchFamily="34" charset="-34"/>
              </a:rPr>
              <a:t>นักเรียน</a:t>
            </a:r>
            <a:endParaRPr lang="en-GB" sz="3200" b="1" dirty="0">
              <a:solidFill>
                <a:prstClr val="black"/>
              </a:solidFill>
              <a:latin typeface="TH SarabunPSK" pitchFamily="34" charset="-34"/>
              <a:cs typeface="TH SarabunPSK" pitchFamily="34" charset="-34"/>
            </a:endParaRPr>
          </a:p>
        </p:txBody>
      </p:sp>
      <p:cxnSp>
        <p:nvCxnSpPr>
          <p:cNvPr id="3103" name="Elbow Connector 3102"/>
          <p:cNvCxnSpPr/>
          <p:nvPr/>
        </p:nvCxnSpPr>
        <p:spPr>
          <a:xfrm flipV="1">
            <a:off x="611560" y="2895786"/>
            <a:ext cx="2471855" cy="834338"/>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131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13273"/>
            <a:ext cx="3969356" cy="646331"/>
          </a:xfrm>
          <a:prstGeom prst="rect">
            <a:avLst/>
          </a:prstGeom>
        </p:spPr>
        <p:txBody>
          <a:bodyPr wrap="none">
            <a:spAutoFit/>
          </a:bodyPr>
          <a:lstStyle/>
          <a:p>
            <a:r>
              <a:rPr lang="th-TH" sz="3600" b="1" dirty="0">
                <a:solidFill>
                  <a:srgbClr val="0033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ทักษะของเด็กในศตวรรษที่ 21</a:t>
            </a:r>
          </a:p>
        </p:txBody>
      </p:sp>
      <p:sp>
        <p:nvSpPr>
          <p:cNvPr id="5" name="Rectangle 4"/>
          <p:cNvSpPr/>
          <p:nvPr/>
        </p:nvSpPr>
        <p:spPr>
          <a:xfrm>
            <a:off x="159597" y="1985193"/>
            <a:ext cx="2001725" cy="41570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3300"/>
                </a:solidFill>
              </a:rPr>
              <a:t>A</a:t>
            </a:r>
            <a:r>
              <a:rPr lang="en-US" sz="1600" b="1" u="sng" dirty="0">
                <a:solidFill>
                  <a:srgbClr val="003300"/>
                </a:solidFill>
              </a:rPr>
              <a:t>r</a:t>
            </a:r>
            <a:r>
              <a:rPr lang="en-US" sz="1600" b="1" dirty="0">
                <a:solidFill>
                  <a:srgbClr val="003300"/>
                </a:solidFill>
              </a:rPr>
              <a:t>ithmetic</a:t>
            </a:r>
            <a:endParaRPr lang="th-TH" sz="1600" b="1" dirty="0">
              <a:solidFill>
                <a:srgbClr val="003300"/>
              </a:solidFill>
            </a:endParaRPr>
          </a:p>
        </p:txBody>
      </p:sp>
      <p:sp>
        <p:nvSpPr>
          <p:cNvPr id="9" name="Rectangle 8"/>
          <p:cNvSpPr/>
          <p:nvPr/>
        </p:nvSpPr>
        <p:spPr>
          <a:xfrm>
            <a:off x="148707" y="1497248"/>
            <a:ext cx="2001725" cy="41570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3300"/>
                </a:solidFill>
              </a:rPr>
              <a:t>W</a:t>
            </a:r>
            <a:r>
              <a:rPr lang="en-US" sz="1600" b="1" u="sng" dirty="0">
                <a:solidFill>
                  <a:srgbClr val="003300"/>
                </a:solidFill>
              </a:rPr>
              <a:t>r</a:t>
            </a:r>
            <a:r>
              <a:rPr lang="en-US" sz="1600" b="1" dirty="0">
                <a:solidFill>
                  <a:srgbClr val="003300"/>
                </a:solidFill>
              </a:rPr>
              <a:t>iting</a:t>
            </a:r>
            <a:endParaRPr lang="th-TH" sz="1600" b="1" dirty="0">
              <a:solidFill>
                <a:srgbClr val="003300"/>
              </a:solidFill>
            </a:endParaRPr>
          </a:p>
        </p:txBody>
      </p:sp>
      <p:sp>
        <p:nvSpPr>
          <p:cNvPr id="10" name="Rectangle 9"/>
          <p:cNvSpPr/>
          <p:nvPr/>
        </p:nvSpPr>
        <p:spPr>
          <a:xfrm>
            <a:off x="154464" y="990489"/>
            <a:ext cx="2001725" cy="4157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rgbClr val="003300"/>
                </a:solidFill>
              </a:rPr>
              <a:t>R</a:t>
            </a:r>
            <a:r>
              <a:rPr lang="en-US" sz="1600" b="1" dirty="0">
                <a:solidFill>
                  <a:srgbClr val="003300"/>
                </a:solidFill>
              </a:rPr>
              <a:t>eading</a:t>
            </a:r>
            <a:endParaRPr lang="th-TH" sz="1600" b="1" dirty="0">
              <a:solidFill>
                <a:srgbClr val="003300"/>
              </a:solidFill>
            </a:endParaRPr>
          </a:p>
        </p:txBody>
      </p:sp>
      <p:sp>
        <p:nvSpPr>
          <p:cNvPr id="11" name="Rectangle 10"/>
          <p:cNvSpPr/>
          <p:nvPr/>
        </p:nvSpPr>
        <p:spPr>
          <a:xfrm>
            <a:off x="159594" y="3463278"/>
            <a:ext cx="4032448" cy="503002"/>
          </a:xfrm>
          <a:prstGeom prst="rect">
            <a:avLst/>
          </a:prstGeom>
          <a:solidFill>
            <a:schemeClr val="accent1">
              <a:lumMod val="40000"/>
              <a:lumOff val="60000"/>
            </a:schemeClr>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ทักษะด้านการสร้างสรรค์ และนวัตกรรม</a:t>
            </a:r>
          </a:p>
          <a:p>
            <a:pPr algn="ctr"/>
            <a:r>
              <a:rPr lang="th-TH" b="1" dirty="0">
                <a:solidFill>
                  <a:srgbClr val="003300"/>
                </a:solidFill>
                <a:latin typeface="TH SarabunPSK" panose="020B0500040200020003" pitchFamily="34" charset="-34"/>
                <a:cs typeface="TH SarabunPSK" panose="020B0500040200020003" pitchFamily="34" charset="-34"/>
              </a:rPr>
              <a:t>(</a:t>
            </a:r>
            <a:r>
              <a:rPr lang="en-US" b="1" u="sng" dirty="0">
                <a:solidFill>
                  <a:srgbClr val="FF0000"/>
                </a:solidFill>
                <a:latin typeface="TH SarabunPSK" panose="020B0500040200020003" pitchFamily="34" charset="-34"/>
                <a:cs typeface="TH SarabunPSK" panose="020B0500040200020003" pitchFamily="34" charset="-34"/>
              </a:rPr>
              <a:t>C</a:t>
            </a:r>
            <a:r>
              <a:rPr lang="en-US" b="1" dirty="0">
                <a:solidFill>
                  <a:srgbClr val="003300"/>
                </a:solidFill>
                <a:latin typeface="TH SarabunPSK" panose="020B0500040200020003" pitchFamily="34" charset="-34"/>
                <a:cs typeface="TH SarabunPSK" panose="020B0500040200020003" pitchFamily="34" charset="-34"/>
              </a:rPr>
              <a:t>reativity and Innovation)</a:t>
            </a:r>
            <a:endParaRPr lang="th-TH" b="1" dirty="0">
              <a:solidFill>
                <a:srgbClr val="003300"/>
              </a:solidFill>
              <a:latin typeface="TH SarabunPSK" panose="020B0500040200020003" pitchFamily="34" charset="-34"/>
              <a:cs typeface="TH SarabunPSK" panose="020B0500040200020003" pitchFamily="34" charset="-34"/>
            </a:endParaRPr>
          </a:p>
        </p:txBody>
      </p:sp>
      <p:sp>
        <p:nvSpPr>
          <p:cNvPr id="12" name="Rectangle 11"/>
          <p:cNvSpPr/>
          <p:nvPr/>
        </p:nvSpPr>
        <p:spPr>
          <a:xfrm>
            <a:off x="4729272" y="2766228"/>
            <a:ext cx="4032448" cy="503002"/>
          </a:xfrm>
          <a:prstGeom prst="rect">
            <a:avLst/>
          </a:prstGeom>
          <a:solidFill>
            <a:schemeClr val="accent3">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ทักษะด้านความเข้าใจต่างวัฒนธรรมต่างกระบวนทัศน์</a:t>
            </a:r>
          </a:p>
          <a:p>
            <a:pPr algn="ctr"/>
            <a:r>
              <a:rPr lang="th-TH" b="1" dirty="0">
                <a:solidFill>
                  <a:srgbClr val="003300"/>
                </a:solidFill>
                <a:latin typeface="TH SarabunPSK" panose="020B0500040200020003" pitchFamily="34" charset="-34"/>
                <a:cs typeface="TH SarabunPSK" panose="020B0500040200020003" pitchFamily="34" charset="-34"/>
              </a:rPr>
              <a:t>(</a:t>
            </a:r>
            <a:r>
              <a:rPr lang="en-US" b="1" u="sng" dirty="0">
                <a:solidFill>
                  <a:srgbClr val="FF0000"/>
                </a:solidFill>
                <a:latin typeface="TH SarabunPSK" panose="020B0500040200020003" pitchFamily="34" charset="-34"/>
                <a:cs typeface="TH SarabunPSK" panose="020B0500040200020003" pitchFamily="34" charset="-34"/>
              </a:rPr>
              <a:t>C</a:t>
            </a:r>
            <a:r>
              <a:rPr lang="en-US" b="1" dirty="0">
                <a:solidFill>
                  <a:srgbClr val="003300"/>
                </a:solidFill>
                <a:latin typeface="TH SarabunPSK" panose="020B0500040200020003" pitchFamily="34" charset="-34"/>
                <a:cs typeface="TH SarabunPSK" panose="020B0500040200020003" pitchFamily="34" charset="-34"/>
              </a:rPr>
              <a:t>ross-cultural Understanding)</a:t>
            </a:r>
            <a:endParaRPr lang="th-TH" b="1" dirty="0">
              <a:solidFill>
                <a:srgbClr val="003300"/>
              </a:solidFill>
              <a:latin typeface="TH SarabunPSK" panose="020B0500040200020003" pitchFamily="34" charset="-34"/>
              <a:cs typeface="TH SarabunPSK" panose="020B0500040200020003" pitchFamily="34" charset="-34"/>
            </a:endParaRPr>
          </a:p>
        </p:txBody>
      </p:sp>
      <p:sp>
        <p:nvSpPr>
          <p:cNvPr id="13" name="Rectangle 12"/>
          <p:cNvSpPr/>
          <p:nvPr/>
        </p:nvSpPr>
        <p:spPr>
          <a:xfrm>
            <a:off x="166866" y="4037481"/>
            <a:ext cx="4032448" cy="503002"/>
          </a:xfrm>
          <a:prstGeom prst="rect">
            <a:avLst/>
          </a:prstGeom>
          <a:solidFill>
            <a:schemeClr val="accent1">
              <a:lumMod val="40000"/>
              <a:lumOff val="60000"/>
            </a:schemeClr>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ทักษะด้านความร่วมมือ การทำงานเป็นทีม และภาวะผู้นำ</a:t>
            </a:r>
          </a:p>
          <a:p>
            <a:pPr algn="ctr"/>
            <a:r>
              <a:rPr lang="th-TH" b="1" dirty="0">
                <a:solidFill>
                  <a:srgbClr val="003300"/>
                </a:solidFill>
                <a:latin typeface="TH SarabunPSK" panose="020B0500040200020003" pitchFamily="34" charset="-34"/>
                <a:cs typeface="TH SarabunPSK" panose="020B0500040200020003" pitchFamily="34" charset="-34"/>
              </a:rPr>
              <a:t>(</a:t>
            </a:r>
            <a:r>
              <a:rPr lang="en-US" b="1" u="sng" dirty="0">
                <a:solidFill>
                  <a:srgbClr val="FF0000"/>
                </a:solidFill>
                <a:latin typeface="TH SarabunPSK" panose="020B0500040200020003" pitchFamily="34" charset="-34"/>
                <a:cs typeface="TH SarabunPSK" panose="020B0500040200020003" pitchFamily="34" charset="-34"/>
              </a:rPr>
              <a:t>C</a:t>
            </a:r>
            <a:r>
              <a:rPr lang="en-US" b="1" dirty="0">
                <a:solidFill>
                  <a:srgbClr val="003300"/>
                </a:solidFill>
                <a:latin typeface="TH SarabunPSK" panose="020B0500040200020003" pitchFamily="34" charset="-34"/>
                <a:cs typeface="TH SarabunPSK" panose="020B0500040200020003" pitchFamily="34" charset="-34"/>
              </a:rPr>
              <a:t>ollaboration, Teamwork and Leadership)</a:t>
            </a:r>
            <a:endParaRPr lang="th-TH" b="1" dirty="0">
              <a:solidFill>
                <a:srgbClr val="003300"/>
              </a:solidFill>
              <a:latin typeface="TH SarabunPSK" panose="020B0500040200020003" pitchFamily="34" charset="-34"/>
              <a:cs typeface="TH SarabunPSK" panose="020B0500040200020003" pitchFamily="34" charset="-34"/>
            </a:endParaRPr>
          </a:p>
        </p:txBody>
      </p:sp>
      <p:sp>
        <p:nvSpPr>
          <p:cNvPr id="14" name="Rectangle 13"/>
          <p:cNvSpPr/>
          <p:nvPr/>
        </p:nvSpPr>
        <p:spPr>
          <a:xfrm>
            <a:off x="166020" y="4599056"/>
            <a:ext cx="4032448" cy="503002"/>
          </a:xfrm>
          <a:prstGeom prst="rect">
            <a:avLst/>
          </a:prstGeom>
          <a:solidFill>
            <a:schemeClr val="accent1">
              <a:lumMod val="40000"/>
              <a:lumOff val="60000"/>
            </a:schemeClr>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ทักษะด้านการสื่อสาร สารสนเทศ และรู้เท่าทันสื่อ</a:t>
            </a:r>
          </a:p>
          <a:p>
            <a:pPr algn="ctr"/>
            <a:r>
              <a:rPr lang="th-TH" sz="1600" b="1" dirty="0">
                <a:solidFill>
                  <a:srgbClr val="003300"/>
                </a:solidFill>
                <a:latin typeface="TH SarabunPSK" panose="020B0500040200020003" pitchFamily="34" charset="-34"/>
                <a:cs typeface="TH SarabunPSK" panose="020B0500040200020003" pitchFamily="34" charset="-34"/>
              </a:rPr>
              <a:t>(</a:t>
            </a:r>
            <a:r>
              <a:rPr lang="en-US" sz="1600" b="1" u="sng" dirty="0">
                <a:solidFill>
                  <a:srgbClr val="FF0000"/>
                </a:solidFill>
                <a:latin typeface="TH SarabunPSK" panose="020B0500040200020003" pitchFamily="34" charset="-34"/>
                <a:cs typeface="TH SarabunPSK" panose="020B0500040200020003" pitchFamily="34" charset="-34"/>
              </a:rPr>
              <a:t>C</a:t>
            </a:r>
            <a:r>
              <a:rPr lang="en-US" sz="1600" b="1" dirty="0">
                <a:solidFill>
                  <a:srgbClr val="003300"/>
                </a:solidFill>
                <a:latin typeface="TH SarabunPSK" panose="020B0500040200020003" pitchFamily="34" charset="-34"/>
                <a:cs typeface="TH SarabunPSK" panose="020B0500040200020003" pitchFamily="34" charset="-34"/>
              </a:rPr>
              <a:t>ommunications, Information, and Media Literacy)</a:t>
            </a:r>
            <a:endParaRPr lang="th-TH" sz="1600" b="1" dirty="0">
              <a:solidFill>
                <a:srgbClr val="003300"/>
              </a:solidFill>
              <a:latin typeface="TH SarabunPSK" panose="020B0500040200020003" pitchFamily="34" charset="-34"/>
              <a:cs typeface="TH SarabunPSK" panose="020B0500040200020003" pitchFamily="34" charset="-34"/>
            </a:endParaRPr>
          </a:p>
        </p:txBody>
      </p:sp>
      <p:sp>
        <p:nvSpPr>
          <p:cNvPr id="15" name="Rectangle 14"/>
          <p:cNvSpPr/>
          <p:nvPr/>
        </p:nvSpPr>
        <p:spPr>
          <a:xfrm>
            <a:off x="4729272" y="3314314"/>
            <a:ext cx="4032448" cy="503002"/>
          </a:xfrm>
          <a:prstGeom prst="rect">
            <a:avLst/>
          </a:prstGeom>
          <a:solidFill>
            <a:schemeClr val="accent3">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400" b="1" dirty="0">
                <a:solidFill>
                  <a:srgbClr val="003300"/>
                </a:solidFill>
                <a:latin typeface="TH SarabunPSK" panose="020B0500040200020003" pitchFamily="34" charset="-34"/>
                <a:cs typeface="TH SarabunPSK" panose="020B0500040200020003" pitchFamily="34" charset="-34"/>
              </a:rPr>
              <a:t>ทักษะด้านคอมพิวเตอร์ และเทคโนโลยีสารสนเทศและการสื่อสาร</a:t>
            </a:r>
          </a:p>
          <a:p>
            <a:pPr algn="ctr"/>
            <a:r>
              <a:rPr lang="th-TH" b="1" dirty="0">
                <a:solidFill>
                  <a:srgbClr val="003300"/>
                </a:solidFill>
                <a:latin typeface="TH SarabunPSK" panose="020B0500040200020003" pitchFamily="34" charset="-34"/>
                <a:cs typeface="TH SarabunPSK" panose="020B0500040200020003" pitchFamily="34" charset="-34"/>
              </a:rPr>
              <a:t>(</a:t>
            </a:r>
            <a:r>
              <a:rPr lang="en-US" u="sng" dirty="0">
                <a:solidFill>
                  <a:srgbClr val="FF0000"/>
                </a:solidFill>
                <a:latin typeface="TH SarabunPSK" panose="020B0500040200020003" pitchFamily="34" charset="-34"/>
                <a:cs typeface="TH SarabunPSK" panose="020B0500040200020003" pitchFamily="34" charset="-34"/>
              </a:rPr>
              <a:t>C</a:t>
            </a:r>
            <a:r>
              <a:rPr lang="en-US" b="1" dirty="0">
                <a:solidFill>
                  <a:srgbClr val="003300"/>
                </a:solidFill>
                <a:latin typeface="TH SarabunPSK" panose="020B0500040200020003" pitchFamily="34" charset="-34"/>
                <a:cs typeface="TH SarabunPSK" panose="020B0500040200020003" pitchFamily="34" charset="-34"/>
              </a:rPr>
              <a:t>omputing and ICT Literacy)</a:t>
            </a:r>
            <a:endParaRPr lang="th-TH" b="1" dirty="0">
              <a:solidFill>
                <a:srgbClr val="003300"/>
              </a:solidFill>
              <a:latin typeface="TH SarabunPSK" panose="020B0500040200020003" pitchFamily="34" charset="-34"/>
              <a:cs typeface="TH SarabunPSK" panose="020B0500040200020003" pitchFamily="34" charset="-34"/>
            </a:endParaRPr>
          </a:p>
        </p:txBody>
      </p:sp>
      <p:sp>
        <p:nvSpPr>
          <p:cNvPr id="16" name="Rectangle 15"/>
          <p:cNvSpPr/>
          <p:nvPr/>
        </p:nvSpPr>
        <p:spPr>
          <a:xfrm>
            <a:off x="4717713" y="3889572"/>
            <a:ext cx="4032448" cy="415704"/>
          </a:xfrm>
          <a:prstGeom prst="rect">
            <a:avLst/>
          </a:prstGeom>
          <a:solidFill>
            <a:schemeClr val="accent3">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ทักษะอาชีพ และทักษะการเรียนรู้</a:t>
            </a:r>
          </a:p>
          <a:p>
            <a:pPr algn="ctr"/>
            <a:r>
              <a:rPr lang="th-TH" b="1" dirty="0">
                <a:solidFill>
                  <a:srgbClr val="003300"/>
                </a:solidFill>
                <a:latin typeface="TH SarabunPSK" panose="020B0500040200020003" pitchFamily="34" charset="-34"/>
                <a:cs typeface="TH SarabunPSK" panose="020B0500040200020003" pitchFamily="34" charset="-34"/>
              </a:rPr>
              <a:t>(</a:t>
            </a:r>
            <a:r>
              <a:rPr lang="en-US" b="1" u="sng" dirty="0">
                <a:solidFill>
                  <a:srgbClr val="FF0000"/>
                </a:solidFill>
                <a:latin typeface="TH SarabunPSK" panose="020B0500040200020003" pitchFamily="34" charset="-34"/>
                <a:cs typeface="TH SarabunPSK" panose="020B0500040200020003" pitchFamily="34" charset="-34"/>
              </a:rPr>
              <a:t>C</a:t>
            </a:r>
            <a:r>
              <a:rPr lang="en-US" b="1" dirty="0">
                <a:solidFill>
                  <a:srgbClr val="003300"/>
                </a:solidFill>
                <a:latin typeface="TH SarabunPSK" panose="020B0500040200020003" pitchFamily="34" charset="-34"/>
                <a:cs typeface="TH SarabunPSK" panose="020B0500040200020003" pitchFamily="34" charset="-34"/>
              </a:rPr>
              <a:t>areer and Learning Skills)</a:t>
            </a:r>
            <a:endParaRPr lang="th-TH" b="1" dirty="0">
              <a:solidFill>
                <a:srgbClr val="003300"/>
              </a:solidFill>
              <a:latin typeface="TH SarabunPSK" panose="020B0500040200020003" pitchFamily="34" charset="-34"/>
              <a:cs typeface="TH SarabunPSK" panose="020B0500040200020003" pitchFamily="34" charset="-34"/>
            </a:endParaRPr>
          </a:p>
        </p:txBody>
      </p:sp>
      <p:sp>
        <p:nvSpPr>
          <p:cNvPr id="17" name="Rectangle 16"/>
          <p:cNvSpPr/>
          <p:nvPr/>
        </p:nvSpPr>
        <p:spPr>
          <a:xfrm>
            <a:off x="4746177" y="4634504"/>
            <a:ext cx="4032448" cy="4157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ความมีเมตตากรุณา (</a:t>
            </a:r>
            <a:r>
              <a:rPr lang="en-US" sz="1600" b="1" u="sng" dirty="0">
                <a:solidFill>
                  <a:srgbClr val="FF0000"/>
                </a:solidFill>
                <a:latin typeface="TH SarabunPSK" panose="020B0500040200020003" pitchFamily="34" charset="-34"/>
                <a:cs typeface="TH SarabunPSK" panose="020B0500040200020003" pitchFamily="34" charset="-34"/>
              </a:rPr>
              <a:t>C</a:t>
            </a:r>
            <a:r>
              <a:rPr lang="en-US" sz="1600" b="1" dirty="0">
                <a:solidFill>
                  <a:srgbClr val="003300"/>
                </a:solidFill>
                <a:latin typeface="TH SarabunPSK" panose="020B0500040200020003" pitchFamily="34" charset="-34"/>
                <a:cs typeface="TH SarabunPSK" panose="020B0500040200020003" pitchFamily="34" charset="-34"/>
              </a:rPr>
              <a:t>ompassion)</a:t>
            </a:r>
          </a:p>
          <a:p>
            <a:pPr algn="ctr"/>
            <a:r>
              <a:rPr lang="th-TH" sz="1600" b="1" dirty="0">
                <a:solidFill>
                  <a:srgbClr val="003300"/>
                </a:solidFill>
                <a:latin typeface="TH SarabunPSK" panose="020B0500040200020003" pitchFamily="34" charset="-34"/>
                <a:cs typeface="TH SarabunPSK" panose="020B0500040200020003" pitchFamily="34" charset="-34"/>
              </a:rPr>
              <a:t>(วินัย, คุณธรรม, จริยธรรม ฯลฯ)</a:t>
            </a:r>
          </a:p>
        </p:txBody>
      </p:sp>
      <p:sp>
        <p:nvSpPr>
          <p:cNvPr id="18" name="Rectangle 17"/>
          <p:cNvSpPr/>
          <p:nvPr/>
        </p:nvSpPr>
        <p:spPr>
          <a:xfrm>
            <a:off x="159594" y="2762654"/>
            <a:ext cx="4032448" cy="640776"/>
          </a:xfrm>
          <a:prstGeom prst="rect">
            <a:avLst/>
          </a:prstGeom>
          <a:solidFill>
            <a:schemeClr val="accent1">
              <a:lumMod val="40000"/>
              <a:lumOff val="60000"/>
            </a:schemeClr>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ทักษะด้านการคิดอย่างมีวิจารณญาณ</a:t>
            </a:r>
            <a:br>
              <a:rPr lang="th-TH" sz="1600" b="1" dirty="0">
                <a:solidFill>
                  <a:srgbClr val="003300"/>
                </a:solidFill>
                <a:latin typeface="TH SarabunPSK" panose="020B0500040200020003" pitchFamily="34" charset="-34"/>
                <a:cs typeface="TH SarabunPSK" panose="020B0500040200020003" pitchFamily="34" charset="-34"/>
              </a:rPr>
            </a:br>
            <a:r>
              <a:rPr lang="th-TH" sz="1600" b="1" dirty="0">
                <a:solidFill>
                  <a:srgbClr val="003300"/>
                </a:solidFill>
                <a:latin typeface="TH SarabunPSK" panose="020B0500040200020003" pitchFamily="34" charset="-34"/>
                <a:cs typeface="TH SarabunPSK" panose="020B0500040200020003" pitchFamily="34" charset="-34"/>
              </a:rPr>
              <a:t> และทักษะในการแก้ปัญหา</a:t>
            </a:r>
          </a:p>
          <a:p>
            <a:pPr algn="ctr"/>
            <a:r>
              <a:rPr lang="th-TH" sz="1600" b="1" dirty="0">
                <a:solidFill>
                  <a:srgbClr val="003300"/>
                </a:solidFill>
                <a:latin typeface="TH SarabunPSK" panose="020B0500040200020003" pitchFamily="34" charset="-34"/>
                <a:cs typeface="TH SarabunPSK" panose="020B0500040200020003" pitchFamily="34" charset="-34"/>
              </a:rPr>
              <a:t>(</a:t>
            </a:r>
            <a:r>
              <a:rPr lang="en-US" sz="1600" b="1" u="sng" dirty="0">
                <a:solidFill>
                  <a:srgbClr val="FF0000"/>
                </a:solidFill>
                <a:latin typeface="TH SarabunPSK" panose="020B0500040200020003" pitchFamily="34" charset="-34"/>
                <a:cs typeface="TH SarabunPSK" panose="020B0500040200020003" pitchFamily="34" charset="-34"/>
              </a:rPr>
              <a:t>C</a:t>
            </a:r>
            <a:r>
              <a:rPr lang="en-US" sz="1600" b="1" dirty="0">
                <a:solidFill>
                  <a:srgbClr val="003300"/>
                </a:solidFill>
                <a:latin typeface="TH SarabunPSK" panose="020B0500040200020003" pitchFamily="34" charset="-34"/>
                <a:cs typeface="TH SarabunPSK" panose="020B0500040200020003" pitchFamily="34" charset="-34"/>
              </a:rPr>
              <a:t>ritical Thinking and Problem Solving</a:t>
            </a:r>
            <a:r>
              <a:rPr lang="th-TH" b="1" dirty="0">
                <a:solidFill>
                  <a:srgbClr val="003300"/>
                </a:solidFill>
                <a:latin typeface="TH SarabunPSK" panose="020B0500040200020003" pitchFamily="34" charset="-34"/>
                <a:cs typeface="TH SarabunPSK" panose="020B0500040200020003" pitchFamily="34" charset="-34"/>
              </a:rPr>
              <a:t>) </a:t>
            </a:r>
          </a:p>
        </p:txBody>
      </p:sp>
      <p:sp>
        <p:nvSpPr>
          <p:cNvPr id="29" name="Rectangle 3"/>
          <p:cNvSpPr/>
          <p:nvPr/>
        </p:nvSpPr>
        <p:spPr>
          <a:xfrm>
            <a:off x="3004756" y="411512"/>
            <a:ext cx="1164101" cy="584775"/>
          </a:xfrm>
          <a:prstGeom prst="rect">
            <a:avLst/>
          </a:prstGeom>
        </p:spPr>
        <p:txBody>
          <a:bodyPr wrap="none">
            <a:spAutoFit/>
          </a:bodyPr>
          <a:lstStyle/>
          <a:p>
            <a:r>
              <a:rPr lang="th-TH" sz="3200" b="1" dirty="0">
                <a:solidFill>
                  <a:srgbClr val="FF00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3</a:t>
            </a:r>
            <a:r>
              <a:rPr lang="en-US" sz="3200" b="1" dirty="0">
                <a:solidFill>
                  <a:srgbClr val="FF00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R x 8C</a:t>
            </a:r>
            <a:endParaRPr lang="th-TH" sz="3200" b="1" dirty="0">
              <a:solidFill>
                <a:srgbClr val="FF0000"/>
              </a:solidFill>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endParaRPr>
          </a:p>
        </p:txBody>
      </p:sp>
      <p:sp>
        <p:nvSpPr>
          <p:cNvPr id="2" name="Rectangle 1"/>
          <p:cNvSpPr/>
          <p:nvPr/>
        </p:nvSpPr>
        <p:spPr>
          <a:xfrm>
            <a:off x="89153" y="2482542"/>
            <a:ext cx="4201519" cy="2660958"/>
          </a:xfrm>
          <a:prstGeom prst="rect">
            <a:avLst/>
          </a:prstGeom>
          <a:noFill/>
          <a:ln w="28575">
            <a:solidFill>
              <a:srgbClr val="FFCB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solidFill>
                <a:prstClr val="white"/>
              </a:solidFill>
            </a:endParaRPr>
          </a:p>
        </p:txBody>
      </p:sp>
      <p:sp>
        <p:nvSpPr>
          <p:cNvPr id="3" name="Rectangle 2"/>
          <p:cNvSpPr/>
          <p:nvPr/>
        </p:nvSpPr>
        <p:spPr>
          <a:xfrm>
            <a:off x="251520" y="2539093"/>
            <a:ext cx="3947794" cy="19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F497D">
                    <a:lumMod val="75000"/>
                  </a:srgbClr>
                </a:solidFill>
                <a:latin typeface="TH SarabunPSK" panose="020B0500040200020003" pitchFamily="34" charset="-34"/>
                <a:cs typeface="TH SarabunPSK" panose="020B0500040200020003" pitchFamily="34" charset="-34"/>
              </a:rPr>
              <a:t>Partnership for 21st century  learning</a:t>
            </a:r>
            <a:endParaRPr lang="th-TH" b="1" dirty="0">
              <a:solidFill>
                <a:srgbClr val="1F497D">
                  <a:lumMod val="75000"/>
                </a:srgbClr>
              </a:solidFill>
              <a:latin typeface="TH SarabunPSK" panose="020B0500040200020003" pitchFamily="34" charset="-34"/>
              <a:cs typeface="TH SarabunPSK" panose="020B0500040200020003" pitchFamily="34" charset="-34"/>
            </a:endParaRPr>
          </a:p>
        </p:txBody>
      </p:sp>
      <p:sp>
        <p:nvSpPr>
          <p:cNvPr id="36" name="Rectangle 35"/>
          <p:cNvSpPr/>
          <p:nvPr/>
        </p:nvSpPr>
        <p:spPr>
          <a:xfrm>
            <a:off x="4672529" y="2482542"/>
            <a:ext cx="4201519" cy="1853883"/>
          </a:xfrm>
          <a:prstGeom prst="rect">
            <a:avLst/>
          </a:prstGeom>
          <a:noFill/>
          <a:ln w="2857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solidFill>
                <a:prstClr val="white"/>
              </a:solidFill>
            </a:endParaRPr>
          </a:p>
        </p:txBody>
      </p:sp>
      <p:sp>
        <p:nvSpPr>
          <p:cNvPr id="37" name="Rectangle 36"/>
          <p:cNvSpPr/>
          <p:nvPr/>
        </p:nvSpPr>
        <p:spPr>
          <a:xfrm>
            <a:off x="4857471" y="2539093"/>
            <a:ext cx="3947794" cy="19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b="1" dirty="0">
                <a:solidFill>
                  <a:srgbClr val="1F497D">
                    <a:lumMod val="75000"/>
                  </a:srgbClr>
                </a:solidFill>
                <a:latin typeface="TH SarabunPSK" panose="020B0500040200020003" pitchFamily="34" charset="-34"/>
                <a:cs typeface="TH SarabunPSK" panose="020B0500040200020003" pitchFamily="34" charset="-34"/>
              </a:rPr>
              <a:t>ศ.นพ.วิจารณ์  พาณิช</a:t>
            </a:r>
          </a:p>
        </p:txBody>
      </p:sp>
      <p:sp>
        <p:nvSpPr>
          <p:cNvPr id="38" name="Rectangle 37"/>
          <p:cNvSpPr/>
          <p:nvPr/>
        </p:nvSpPr>
        <p:spPr>
          <a:xfrm>
            <a:off x="4661664" y="4419856"/>
            <a:ext cx="4201519" cy="660770"/>
          </a:xfrm>
          <a:prstGeom prst="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solidFill>
                <a:prstClr val="white"/>
              </a:solidFill>
            </a:endParaRPr>
          </a:p>
        </p:txBody>
      </p:sp>
      <p:sp>
        <p:nvSpPr>
          <p:cNvPr id="39" name="Rectangle 38"/>
          <p:cNvSpPr/>
          <p:nvPr/>
        </p:nvSpPr>
        <p:spPr>
          <a:xfrm>
            <a:off x="4746177" y="4445031"/>
            <a:ext cx="3947794" cy="19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b="1" dirty="0">
                <a:solidFill>
                  <a:srgbClr val="1F497D">
                    <a:lumMod val="75000"/>
                  </a:srgbClr>
                </a:solidFill>
                <a:latin typeface="TH SarabunPSK" panose="020B0500040200020003" pitchFamily="34" charset="-34"/>
                <a:cs typeface="TH SarabunPSK" panose="020B0500040200020003" pitchFamily="34" charset="-34"/>
              </a:rPr>
              <a:t>พลเอก </a:t>
            </a:r>
            <a:r>
              <a:rPr lang="th-TH" b="1" dirty="0" err="1">
                <a:solidFill>
                  <a:srgbClr val="1F497D">
                    <a:lumMod val="75000"/>
                  </a:srgbClr>
                </a:solidFill>
                <a:latin typeface="TH SarabunPSK" panose="020B0500040200020003" pitchFamily="34" charset="-34"/>
                <a:cs typeface="TH SarabunPSK" panose="020B0500040200020003" pitchFamily="34" charset="-34"/>
              </a:rPr>
              <a:t>ดาว์พงษ์</a:t>
            </a:r>
            <a:r>
              <a:rPr lang="th-TH" b="1" dirty="0">
                <a:solidFill>
                  <a:srgbClr val="1F497D">
                    <a:lumMod val="75000"/>
                  </a:srgbClr>
                </a:solidFill>
                <a:latin typeface="TH SarabunPSK" panose="020B0500040200020003" pitchFamily="34" charset="-34"/>
                <a:cs typeface="TH SarabunPSK" panose="020B0500040200020003" pitchFamily="34" charset="-34"/>
              </a:rPr>
              <a:t> </a:t>
            </a:r>
            <a:r>
              <a:rPr lang="th-TH" b="1" dirty="0" err="1">
                <a:solidFill>
                  <a:srgbClr val="1F497D">
                    <a:lumMod val="75000"/>
                  </a:srgbClr>
                </a:solidFill>
                <a:latin typeface="TH SarabunPSK" panose="020B0500040200020003" pitchFamily="34" charset="-34"/>
                <a:cs typeface="TH SarabunPSK" panose="020B0500040200020003" pitchFamily="34" charset="-34"/>
              </a:rPr>
              <a:t>รัตน</a:t>
            </a:r>
            <a:r>
              <a:rPr lang="th-TH" b="1" dirty="0">
                <a:solidFill>
                  <a:srgbClr val="1F497D">
                    <a:lumMod val="75000"/>
                  </a:srgbClr>
                </a:solidFill>
                <a:latin typeface="TH SarabunPSK" panose="020B0500040200020003" pitchFamily="34" charset="-34"/>
                <a:cs typeface="TH SarabunPSK" panose="020B0500040200020003" pitchFamily="34" charset="-34"/>
              </a:rPr>
              <a:t>สุวรรณ </a:t>
            </a:r>
            <a:r>
              <a:rPr lang="th-TH" b="1" dirty="0" err="1">
                <a:solidFill>
                  <a:srgbClr val="1F497D">
                    <a:lumMod val="75000"/>
                  </a:srgbClr>
                </a:solidFill>
                <a:latin typeface="TH SarabunPSK" panose="020B0500040200020003" pitchFamily="34" charset="-34"/>
                <a:cs typeface="TH SarabunPSK" panose="020B0500040200020003" pitchFamily="34" charset="-34"/>
              </a:rPr>
              <a:t>รมว.ศธ</a:t>
            </a:r>
            <a:endParaRPr lang="th-TH" b="1" dirty="0">
              <a:solidFill>
                <a:srgbClr val="1F497D">
                  <a:lumMod val="75000"/>
                </a:srgbClr>
              </a:solidFill>
              <a:latin typeface="TH SarabunPSK" panose="020B0500040200020003" pitchFamily="34" charset="-34"/>
              <a:cs typeface="TH SarabunPSK" panose="020B0500040200020003" pitchFamily="34" charset="-34"/>
            </a:endParaRPr>
          </a:p>
        </p:txBody>
      </p:sp>
      <p:pic>
        <p:nvPicPr>
          <p:cNvPr id="1031" name="Picture 7" descr="https://cdn2.iconfinder.com/data/icons/school-set-3/512/3-51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8577" y="843558"/>
            <a:ext cx="1954641" cy="14659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Elbow Connector 6"/>
          <p:cNvCxnSpPr>
            <a:stCxn id="10" idx="3"/>
            <a:endCxn id="1031" idx="1"/>
          </p:cNvCxnSpPr>
          <p:nvPr/>
        </p:nvCxnSpPr>
        <p:spPr>
          <a:xfrm>
            <a:off x="2156182" y="1198341"/>
            <a:ext cx="522392" cy="378208"/>
          </a:xfrm>
          <a:prstGeom prst="bentConnector3">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20" name="Elbow Connector 19"/>
          <p:cNvCxnSpPr>
            <a:stCxn id="5" idx="3"/>
          </p:cNvCxnSpPr>
          <p:nvPr/>
        </p:nvCxnSpPr>
        <p:spPr>
          <a:xfrm flipV="1">
            <a:off x="2161318" y="1815666"/>
            <a:ext cx="517256" cy="377379"/>
          </a:xfrm>
          <a:prstGeom prst="bentConnector3">
            <a:avLst/>
          </a:prstGeom>
          <a:ln>
            <a:prstDash val="sysDash"/>
          </a:ln>
        </p:spPr>
        <p:style>
          <a:lnRef idx="2">
            <a:schemeClr val="accent4"/>
          </a:lnRef>
          <a:fillRef idx="0">
            <a:schemeClr val="accent4"/>
          </a:fillRef>
          <a:effectRef idx="1">
            <a:schemeClr val="accent4"/>
          </a:effectRef>
          <a:fontRef idx="minor">
            <a:schemeClr val="tx1"/>
          </a:fontRef>
        </p:style>
      </p:cxnSp>
      <p:cxnSp>
        <p:nvCxnSpPr>
          <p:cNvPr id="27" name="Elbow Connector 26"/>
          <p:cNvCxnSpPr>
            <a:stCxn id="9" idx="3"/>
          </p:cNvCxnSpPr>
          <p:nvPr/>
        </p:nvCxnSpPr>
        <p:spPr>
          <a:xfrm>
            <a:off x="2150433" y="1705100"/>
            <a:ext cx="528142" cy="9525"/>
          </a:xfrm>
          <a:prstGeom prst="bentConnector3">
            <a:avLst/>
          </a:prstGeom>
          <a:ln>
            <a:prstDash val="sysDash"/>
          </a:ln>
        </p:spPr>
        <p:style>
          <a:lnRef idx="2">
            <a:schemeClr val="accent3"/>
          </a:lnRef>
          <a:fillRef idx="0">
            <a:schemeClr val="accent3"/>
          </a:fillRef>
          <a:effectRef idx="1">
            <a:schemeClr val="accent3"/>
          </a:effectRef>
          <a:fontRef idx="minor">
            <a:schemeClr val="tx1"/>
          </a:fontRef>
        </p:style>
      </p:cxnSp>
      <p:cxnSp>
        <p:nvCxnSpPr>
          <p:cNvPr id="2067" name="Straight Connector 2066"/>
          <p:cNvCxnSpPr/>
          <p:nvPr/>
        </p:nvCxnSpPr>
        <p:spPr>
          <a:xfrm flipV="1">
            <a:off x="4427984" y="2309540"/>
            <a:ext cx="0" cy="2540981"/>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071" name="Straight Connector 2070"/>
          <p:cNvCxnSpPr>
            <a:stCxn id="14" idx="3"/>
          </p:cNvCxnSpPr>
          <p:nvPr/>
        </p:nvCxnSpPr>
        <p:spPr>
          <a:xfrm flipV="1">
            <a:off x="4198470" y="4850556"/>
            <a:ext cx="229516" cy="1"/>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078" name="Straight Connector 2077"/>
          <p:cNvCxnSpPr>
            <a:endCxn id="17" idx="1"/>
          </p:cNvCxnSpPr>
          <p:nvPr/>
        </p:nvCxnSpPr>
        <p:spPr>
          <a:xfrm flipV="1">
            <a:off x="4427984" y="4842355"/>
            <a:ext cx="318192" cy="8165"/>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3" idx="3"/>
          </p:cNvCxnSpPr>
          <p:nvPr/>
        </p:nvCxnSpPr>
        <p:spPr>
          <a:xfrm flipV="1">
            <a:off x="4199316" y="4288982"/>
            <a:ext cx="228670" cy="1"/>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6" idx="1"/>
          </p:cNvCxnSpPr>
          <p:nvPr/>
        </p:nvCxnSpPr>
        <p:spPr>
          <a:xfrm flipH="1">
            <a:off x="4427984" y="4097424"/>
            <a:ext cx="289728"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1" idx="3"/>
          </p:cNvCxnSpPr>
          <p:nvPr/>
        </p:nvCxnSpPr>
        <p:spPr>
          <a:xfrm flipV="1">
            <a:off x="4192066" y="3714778"/>
            <a:ext cx="235943" cy="1"/>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5" idx="1"/>
          </p:cNvCxnSpPr>
          <p:nvPr/>
        </p:nvCxnSpPr>
        <p:spPr>
          <a:xfrm flipH="1" flipV="1">
            <a:off x="4427985" y="3565815"/>
            <a:ext cx="301288" cy="1"/>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8" idx="3"/>
          </p:cNvCxnSpPr>
          <p:nvPr/>
        </p:nvCxnSpPr>
        <p:spPr>
          <a:xfrm>
            <a:off x="4192066" y="3083042"/>
            <a:ext cx="23594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2" idx="1"/>
          </p:cNvCxnSpPr>
          <p:nvPr/>
        </p:nvCxnSpPr>
        <p:spPr>
          <a:xfrm flipH="1" flipV="1">
            <a:off x="4427985" y="3017729"/>
            <a:ext cx="301288" cy="1"/>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031" idx="2"/>
          </p:cNvCxnSpPr>
          <p:nvPr/>
        </p:nvCxnSpPr>
        <p:spPr>
          <a:xfrm>
            <a:off x="3655896" y="2309540"/>
            <a:ext cx="772089"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1031" idx="2"/>
          </p:cNvCxnSpPr>
          <p:nvPr/>
        </p:nvCxnSpPr>
        <p:spPr>
          <a:xfrm>
            <a:off x="3655919" y="2193045"/>
            <a:ext cx="1" cy="116495"/>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86030" y="734907"/>
            <a:ext cx="2139387" cy="1747635"/>
          </a:xfrm>
          <a:prstGeom prst="rect">
            <a:avLst/>
          </a:prstGeom>
          <a:noFill/>
          <a:ln w="28575">
            <a:solidFill>
              <a:srgbClr val="FFCB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solidFill>
                <a:prstClr val="white"/>
              </a:solidFill>
            </a:endParaRPr>
          </a:p>
        </p:txBody>
      </p:sp>
      <p:sp>
        <p:nvSpPr>
          <p:cNvPr id="92" name="Rectangle 91"/>
          <p:cNvSpPr/>
          <p:nvPr/>
        </p:nvSpPr>
        <p:spPr>
          <a:xfrm>
            <a:off x="4798362" y="605852"/>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อยากรู้อยากเห็น</a:t>
            </a:r>
          </a:p>
        </p:txBody>
      </p:sp>
      <p:sp>
        <p:nvSpPr>
          <p:cNvPr id="94" name="Rectangle 93"/>
          <p:cNvSpPr/>
          <p:nvPr/>
        </p:nvSpPr>
        <p:spPr>
          <a:xfrm>
            <a:off x="4791107" y="923077"/>
            <a:ext cx="2047945" cy="2839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คิดสร้างสรรค์</a:t>
            </a:r>
          </a:p>
        </p:txBody>
      </p:sp>
      <p:sp>
        <p:nvSpPr>
          <p:cNvPr id="95" name="Rectangle 94"/>
          <p:cNvSpPr/>
          <p:nvPr/>
        </p:nvSpPr>
        <p:spPr>
          <a:xfrm>
            <a:off x="4798362" y="1268330"/>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อยากลองสิ่งใหม่</a:t>
            </a:r>
          </a:p>
        </p:txBody>
      </p:sp>
      <p:sp>
        <p:nvSpPr>
          <p:cNvPr id="96" name="Rectangle 95"/>
          <p:cNvSpPr/>
          <p:nvPr/>
        </p:nvSpPr>
        <p:spPr>
          <a:xfrm>
            <a:off x="4798362" y="1587980"/>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รู้จักปรับตัว</a:t>
            </a:r>
          </a:p>
        </p:txBody>
      </p:sp>
      <p:sp>
        <p:nvSpPr>
          <p:cNvPr id="97" name="Rectangle 96"/>
          <p:cNvSpPr/>
          <p:nvPr/>
        </p:nvSpPr>
        <p:spPr>
          <a:xfrm>
            <a:off x="4818916" y="1893663"/>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เรียนรู้ด้วยตนเอง</a:t>
            </a:r>
          </a:p>
        </p:txBody>
      </p:sp>
      <p:sp>
        <p:nvSpPr>
          <p:cNvPr id="98" name="Rectangle 97"/>
          <p:cNvSpPr/>
          <p:nvPr/>
        </p:nvSpPr>
        <p:spPr>
          <a:xfrm>
            <a:off x="6940066" y="604151"/>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มีเหตุผล</a:t>
            </a:r>
          </a:p>
        </p:txBody>
      </p:sp>
      <p:sp>
        <p:nvSpPr>
          <p:cNvPr id="99" name="Rectangle 98"/>
          <p:cNvSpPr/>
          <p:nvPr/>
        </p:nvSpPr>
        <p:spPr>
          <a:xfrm>
            <a:off x="6936415" y="912073"/>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คิดวิเคราะห์</a:t>
            </a:r>
          </a:p>
        </p:txBody>
      </p:sp>
      <p:sp>
        <p:nvSpPr>
          <p:cNvPr id="100" name="Rectangle 99"/>
          <p:cNvSpPr/>
          <p:nvPr/>
        </p:nvSpPr>
        <p:spPr>
          <a:xfrm>
            <a:off x="6940066" y="1214598"/>
            <a:ext cx="2047945" cy="4496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ทักษะการใช้เทคโนโลยีสารสนเทศ</a:t>
            </a:r>
          </a:p>
        </p:txBody>
      </p:sp>
      <p:sp>
        <p:nvSpPr>
          <p:cNvPr id="101" name="Rectangle 100"/>
          <p:cNvSpPr/>
          <p:nvPr/>
        </p:nvSpPr>
        <p:spPr>
          <a:xfrm>
            <a:off x="6937633" y="1702280"/>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b="1" dirty="0">
                <a:solidFill>
                  <a:srgbClr val="003300"/>
                </a:solidFill>
                <a:latin typeface="TH SarabunPSK" panose="020B0500040200020003" pitchFamily="34" charset="-34"/>
                <a:cs typeface="TH SarabunPSK" panose="020B0500040200020003" pitchFamily="34" charset="-34"/>
              </a:rPr>
              <a:t>ทักษะการสื่อสาร</a:t>
            </a:r>
          </a:p>
        </p:txBody>
      </p:sp>
      <p:sp>
        <p:nvSpPr>
          <p:cNvPr id="102" name="Rectangle 101"/>
          <p:cNvSpPr/>
          <p:nvPr/>
        </p:nvSpPr>
        <p:spPr>
          <a:xfrm>
            <a:off x="6936415" y="2007963"/>
            <a:ext cx="2047945" cy="2581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600" b="1" dirty="0">
                <a:solidFill>
                  <a:srgbClr val="003300"/>
                </a:solidFill>
                <a:latin typeface="TH SarabunPSK" panose="020B0500040200020003" pitchFamily="34" charset="-34"/>
                <a:cs typeface="TH SarabunPSK" panose="020B0500040200020003" pitchFamily="34" charset="-34"/>
              </a:rPr>
              <a:t>มีความสามารถในการพัฒนา</a:t>
            </a:r>
          </a:p>
        </p:txBody>
      </p:sp>
      <p:sp>
        <p:nvSpPr>
          <p:cNvPr id="55" name="Rectangle 54"/>
          <p:cNvSpPr/>
          <p:nvPr/>
        </p:nvSpPr>
        <p:spPr>
          <a:xfrm>
            <a:off x="4661643" y="87475"/>
            <a:ext cx="4374857" cy="231342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solidFill>
                <a:prstClr val="white"/>
              </a:solidFill>
            </a:endParaRPr>
          </a:p>
        </p:txBody>
      </p:sp>
      <p:sp>
        <p:nvSpPr>
          <p:cNvPr id="105" name="Rectangle 104"/>
          <p:cNvSpPr/>
          <p:nvPr/>
        </p:nvSpPr>
        <p:spPr>
          <a:xfrm>
            <a:off x="4815552" y="256357"/>
            <a:ext cx="3947794" cy="190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b="1" dirty="0">
                <a:solidFill>
                  <a:srgbClr val="0000FF"/>
                </a:solidFill>
                <a:latin typeface="TH SarabunPSK" panose="020B0500040200020003" pitchFamily="34" charset="-34"/>
                <a:cs typeface="TH SarabunPSK" panose="020B0500040200020003" pitchFamily="34" charset="-34"/>
              </a:rPr>
              <a:t>พลเอก ประยุทธ์  จันทร์โอชา นายกรัฐมนตรี </a:t>
            </a:r>
            <a:br>
              <a:rPr lang="th-TH" b="1" dirty="0">
                <a:solidFill>
                  <a:srgbClr val="0000FF"/>
                </a:solidFill>
                <a:latin typeface="TH SarabunPSK" panose="020B0500040200020003" pitchFamily="34" charset="-34"/>
                <a:cs typeface="TH SarabunPSK" panose="020B0500040200020003" pitchFamily="34" charset="-34"/>
              </a:rPr>
            </a:br>
            <a:r>
              <a:rPr lang="th-TH" b="1" dirty="0">
                <a:solidFill>
                  <a:srgbClr val="0000FF"/>
                </a:solidFill>
                <a:latin typeface="TH SarabunPSK" panose="020B0500040200020003" pitchFamily="34" charset="-34"/>
                <a:cs typeface="TH SarabunPSK" panose="020B0500040200020003" pitchFamily="34" charset="-34"/>
              </a:rPr>
              <a:t>ในคราวประชุมนายกรัฐมนตรีพบเพื่อนครู</a:t>
            </a:r>
          </a:p>
        </p:txBody>
      </p:sp>
      <p:cxnSp>
        <p:nvCxnSpPr>
          <p:cNvPr id="57" name="Elbow Connector 56"/>
          <p:cNvCxnSpPr>
            <a:endCxn id="55" idx="1"/>
          </p:cNvCxnSpPr>
          <p:nvPr/>
        </p:nvCxnSpPr>
        <p:spPr>
          <a:xfrm flipV="1">
            <a:off x="4199314" y="1244186"/>
            <a:ext cx="462324" cy="332363"/>
          </a:xfrm>
          <a:prstGeom prst="bentConnector3">
            <a:avLst/>
          </a:prstGeom>
          <a:ln>
            <a:solidFill>
              <a:schemeClr val="accent6">
                <a:lumMod val="75000"/>
              </a:schemeClr>
            </a:solidFill>
            <a:prstDash val="sysDash"/>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01079189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819150"/>
            <a:ext cx="8946680" cy="3016210"/>
          </a:xfrm>
          <a:prstGeom prst="rect">
            <a:avLst/>
          </a:prstGeom>
          <a:noFill/>
        </p:spPr>
        <p:txBody>
          <a:bodyPr wrap="none" rtlCol="0">
            <a:spAutoFit/>
          </a:bodyPr>
          <a:lstStyle/>
          <a:p>
            <a:pPr algn="ctr"/>
            <a:r>
              <a:rPr lang="en-US" sz="9000" dirty="0" smtClean="0">
                <a:solidFill>
                  <a:srgbClr val="FDE8D7"/>
                </a:solidFill>
                <a:latin typeface="Arial Black" panose="020B0A04020102020204" pitchFamily="34" charset="0"/>
              </a:rPr>
              <a:t>EDUCATION</a:t>
            </a:r>
          </a:p>
          <a:p>
            <a:pPr algn="ctr"/>
            <a:r>
              <a:rPr lang="en-US" sz="10000" dirty="0" smtClean="0">
                <a:solidFill>
                  <a:srgbClr val="FDE8D7"/>
                </a:solidFill>
                <a:latin typeface="Arial Black" panose="020B0A04020102020204" pitchFamily="34" charset="0"/>
              </a:rPr>
              <a:t>CHALLENGE</a:t>
            </a:r>
            <a:endParaRPr lang="en-AU" sz="10000" dirty="0">
              <a:solidFill>
                <a:srgbClr val="FDE8D7"/>
              </a:solidFill>
              <a:latin typeface="Arial Black" panose="020B0A04020102020204" pitchFamily="34" charset="0"/>
            </a:endParaRPr>
          </a:p>
        </p:txBody>
      </p:sp>
      <p:sp>
        <p:nvSpPr>
          <p:cNvPr id="2" name="TextBox 1"/>
          <p:cNvSpPr txBox="1"/>
          <p:nvPr/>
        </p:nvSpPr>
        <p:spPr>
          <a:xfrm>
            <a:off x="381000" y="1123950"/>
            <a:ext cx="8510663" cy="2308324"/>
          </a:xfrm>
          <a:prstGeom prst="rect">
            <a:avLst/>
          </a:prstGeom>
          <a:noFill/>
        </p:spPr>
        <p:txBody>
          <a:bodyPr wrap="none" rtlCol="0">
            <a:spAutoFit/>
          </a:bodyPr>
          <a:lstStyle/>
          <a:p>
            <a:pPr algn="ctr"/>
            <a:r>
              <a:rPr lang="th-TH" sz="7200" b="1" dirty="0" smtClean="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ความท้าทาย</a:t>
            </a:r>
          </a:p>
          <a:p>
            <a:pPr algn="ctr"/>
            <a:r>
              <a:rPr lang="th-TH" sz="7200" b="1" dirty="0" smtClean="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rPr>
              <a:t>ของการศึกษาไทย... ในอนาคต</a:t>
            </a:r>
            <a:endParaRPr lang="en-AU" sz="7200" b="1" dirty="0">
              <a:solidFill>
                <a:srgbClr val="FF8029"/>
              </a:solidFill>
              <a:effectLst>
                <a:outerShdw blurRad="38100" dist="38100" dir="2700000" algn="tl">
                  <a:srgbClr val="000000">
                    <a:alpha val="43137"/>
                  </a:srgbClr>
                </a:outerShdw>
              </a:effectLst>
              <a:latin typeface="FreesiaUPC" panose="020B0604020202020204" pitchFamily="34" charset="-34"/>
              <a:cs typeface="FreesiaUPC" panose="020B0604020202020204" pitchFamily="34" charset="-34"/>
            </a:endParaRPr>
          </a:p>
        </p:txBody>
      </p:sp>
      <p:grpSp>
        <p:nvGrpSpPr>
          <p:cNvPr id="5" name="Group 47"/>
          <p:cNvGrpSpPr/>
          <p:nvPr/>
        </p:nvGrpSpPr>
        <p:grpSpPr>
          <a:xfrm>
            <a:off x="10633" y="4677252"/>
            <a:ext cx="9126000" cy="466266"/>
            <a:chOff x="0" y="4677234"/>
            <a:chExt cx="9144005" cy="466266"/>
          </a:xfrm>
        </p:grpSpPr>
        <p:grpSp>
          <p:nvGrpSpPr>
            <p:cNvPr id="6" name="Group 48"/>
            <p:cNvGrpSpPr/>
            <p:nvPr/>
          </p:nvGrpSpPr>
          <p:grpSpPr>
            <a:xfrm>
              <a:off x="323528" y="4677234"/>
              <a:ext cx="1622642" cy="384554"/>
              <a:chOff x="0" y="6127204"/>
              <a:chExt cx="1451124" cy="360040"/>
            </a:xfrm>
            <a:solidFill>
              <a:schemeClr val="accent6">
                <a:lumMod val="60000"/>
                <a:lumOff val="40000"/>
              </a:schemeClr>
            </a:solidFill>
          </p:grpSpPr>
          <p:sp>
            <p:nvSpPr>
              <p:cNvPr id="16" name="Right Triangle 1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 name="Group 49"/>
            <p:cNvGrpSpPr/>
            <p:nvPr/>
          </p:nvGrpSpPr>
          <p:grpSpPr>
            <a:xfrm>
              <a:off x="161026" y="4677234"/>
              <a:ext cx="1622642" cy="384554"/>
              <a:chOff x="0" y="6127204"/>
              <a:chExt cx="1451124" cy="360040"/>
            </a:xfrm>
            <a:solidFill>
              <a:srgbClr val="FF9147"/>
            </a:solidFill>
          </p:grpSpPr>
          <p:sp>
            <p:nvSpPr>
              <p:cNvPr id="14" name="Right Triangle 1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7231349" y="4872215"/>
              <a:ext cx="1765497" cy="230832"/>
            </a:xfrm>
            <a:prstGeom prst="rect">
              <a:avLst/>
            </a:prstGeom>
            <a:noFill/>
          </p:spPr>
          <p:txBody>
            <a:bodyPr wrap="none" rtlCol="0">
              <a:spAutoFit/>
            </a:bodyPr>
            <a:lstStyle/>
            <a:p>
              <a:r>
                <a:rPr lang="en-US" sz="900" dirty="0" smtClean="0">
                  <a:solidFill>
                    <a:schemeClr val="bg1"/>
                  </a:solidFill>
                  <a:latin typeface="Arial Black" panose="020B0A04020102020204" pitchFamily="34" charset="0"/>
                </a:rPr>
                <a:t>The Master of Innovation</a:t>
              </a:r>
              <a:endParaRPr lang="en-AU" sz="900" dirty="0">
                <a:solidFill>
                  <a:schemeClr val="bg1"/>
                </a:solidFill>
                <a:latin typeface="Arial Black" panose="020B0A04020102020204" pitchFamily="34" charset="0"/>
              </a:endParaRPr>
            </a:p>
          </p:txBody>
        </p:sp>
        <p:grpSp>
          <p:nvGrpSpPr>
            <p:cNvPr id="10" name="Group 52"/>
            <p:cNvGrpSpPr/>
            <p:nvPr/>
          </p:nvGrpSpPr>
          <p:grpSpPr>
            <a:xfrm>
              <a:off x="0" y="4677984"/>
              <a:ext cx="1622642" cy="384554"/>
              <a:chOff x="0" y="6127204"/>
              <a:chExt cx="1451124" cy="360040"/>
            </a:xfrm>
          </p:grpSpPr>
          <p:sp>
            <p:nvSpPr>
              <p:cNvPr id="12" name="Right Triangle 11"/>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1"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994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09550"/>
            <a:ext cx="3657600" cy="3409950"/>
          </a:xfrm>
        </p:spPr>
        <p:style>
          <a:lnRef idx="2">
            <a:schemeClr val="accent2"/>
          </a:lnRef>
          <a:fillRef idx="1">
            <a:schemeClr val="lt1"/>
          </a:fillRef>
          <a:effectRef idx="0">
            <a:schemeClr val="accent2"/>
          </a:effectRef>
          <a:fontRef idx="minor">
            <a:schemeClr val="dk1"/>
          </a:fontRef>
        </p:style>
        <p:txBody>
          <a:bodyPr>
            <a:noAutofit/>
          </a:bodyPr>
          <a:lstStyle/>
          <a:p>
            <a:r>
              <a:rPr lang="en-US" sz="3200" dirty="0" smtClean="0">
                <a:latin typeface="+mj-lt"/>
                <a:cs typeface="TH SarabunPSK" pitchFamily="34" charset="-34"/>
              </a:rPr>
              <a:t>A professor from MIT is starting a radical new university with </a:t>
            </a:r>
            <a:r>
              <a:rPr lang="en-US" sz="3200" b="1" u="sng" dirty="0" smtClean="0">
                <a:solidFill>
                  <a:schemeClr val="accent6">
                    <a:lumMod val="75000"/>
                  </a:schemeClr>
                </a:solidFill>
                <a:latin typeface="+mj-lt"/>
                <a:cs typeface="TH SarabunPSK" pitchFamily="34" charset="-34"/>
              </a:rPr>
              <a:t>no</a:t>
            </a:r>
            <a:r>
              <a:rPr lang="en-US" sz="3200" b="1" dirty="0" smtClean="0">
                <a:solidFill>
                  <a:schemeClr val="accent6">
                    <a:lumMod val="75000"/>
                  </a:schemeClr>
                </a:solidFill>
                <a:latin typeface="+mj-lt"/>
                <a:cs typeface="TH SarabunPSK" pitchFamily="34" charset="-34"/>
              </a:rPr>
              <a:t> majors, lectures, or classrooms</a:t>
            </a:r>
            <a:r>
              <a:rPr lang="en-US" sz="3200" dirty="0" smtClean="0">
                <a:latin typeface="+mj-lt"/>
                <a:cs typeface="TH SarabunPSK" pitchFamily="34" charset="-34"/>
              </a:rPr>
              <a:t/>
            </a:r>
            <a:br>
              <a:rPr lang="en-US" sz="3200" dirty="0" smtClean="0">
                <a:latin typeface="+mj-lt"/>
                <a:cs typeface="TH SarabunPSK" pitchFamily="34" charset="-34"/>
              </a:rPr>
            </a:br>
            <a:endParaRPr lang="th-TH" sz="3200" dirty="0">
              <a:latin typeface="+mj-lt"/>
              <a:cs typeface="TH SarabunPSK" pitchFamily="34" charset="-34"/>
            </a:endParaRPr>
          </a:p>
        </p:txBody>
      </p:sp>
      <p:pic>
        <p:nvPicPr>
          <p:cNvPr id="4" name="Picture 3" descr="rtxzbli.jpg"/>
          <p:cNvPicPr>
            <a:picLocks noChangeAspect="1"/>
          </p:cNvPicPr>
          <p:nvPr/>
        </p:nvPicPr>
        <p:blipFill>
          <a:blip r:embed="rId3" cstate="print"/>
          <a:stretch>
            <a:fillRect/>
          </a:stretch>
        </p:blipFill>
        <p:spPr>
          <a:xfrm>
            <a:off x="76202" y="1"/>
            <a:ext cx="5410201" cy="3045499"/>
          </a:xfrm>
          <a:prstGeom prst="rect">
            <a:avLst/>
          </a:prstGeom>
        </p:spPr>
      </p:pic>
      <p:sp>
        <p:nvSpPr>
          <p:cNvPr id="5" name="TextBox 4"/>
          <p:cNvSpPr txBox="1"/>
          <p:nvPr/>
        </p:nvSpPr>
        <p:spPr>
          <a:xfrm>
            <a:off x="76200" y="3105150"/>
            <a:ext cx="6705600"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solidFill>
                  <a:srgbClr val="F79646"/>
                </a:solidFill>
                <a:cs typeface="TH SarabunPSK" pitchFamily="34" charset="-34"/>
              </a:rPr>
              <a:t>Prof. Christine Ortiz</a:t>
            </a:r>
            <a:r>
              <a:rPr lang="en-US" sz="2000" dirty="0" smtClean="0">
                <a:solidFill>
                  <a:prstClr val="black"/>
                </a:solidFill>
                <a:cs typeface="TH SarabunPSK" pitchFamily="34" charset="-34"/>
              </a:rPr>
              <a:t> recently announced her plan to create </a:t>
            </a:r>
            <a:r>
              <a:rPr lang="en-US" sz="2000" dirty="0" smtClean="0">
                <a:solidFill>
                  <a:srgbClr val="F79646">
                    <a:lumMod val="75000"/>
                  </a:srgbClr>
                </a:solidFill>
                <a:cs typeface="TH SarabunPSK" pitchFamily="34" charset="-34"/>
              </a:rPr>
              <a:t>a radical new research university</a:t>
            </a:r>
            <a:r>
              <a:rPr lang="en-US" sz="2000" dirty="0" smtClean="0">
                <a:solidFill>
                  <a:prstClr val="black"/>
                </a:solidFill>
                <a:cs typeface="TH SarabunPSK" pitchFamily="34" charset="-34"/>
              </a:rPr>
              <a:t>. “I’m looking at a new model, where the whole sort of vocabulary is different,” she said. “I don’t see it having any face to face, on-the-ground lectures, actually.”</a:t>
            </a:r>
            <a:endParaRPr lang="th-TH" sz="2000" dirty="0">
              <a:solidFill>
                <a:prstClr val="black"/>
              </a:solidFill>
              <a:cs typeface="TH SarabunPSK" pitchFamily="34" charset="-34"/>
            </a:endParaRPr>
          </a:p>
        </p:txBody>
      </p:sp>
      <p:sp>
        <p:nvSpPr>
          <p:cNvPr id="6" name="TextBox 5"/>
          <p:cNvSpPr txBox="1"/>
          <p:nvPr/>
        </p:nvSpPr>
        <p:spPr>
          <a:xfrm>
            <a:off x="0" y="4774168"/>
            <a:ext cx="9144000" cy="369332"/>
          </a:xfrm>
          <a:prstGeom prst="rect">
            <a:avLst/>
          </a:prstGeom>
          <a:noFill/>
        </p:spPr>
        <p:txBody>
          <a:bodyPr wrap="square" rtlCol="0">
            <a:spAutoFit/>
          </a:bodyPr>
          <a:lstStyle/>
          <a:p>
            <a:r>
              <a:rPr lang="en-US" b="1" u="sng" dirty="0" smtClean="0">
                <a:solidFill>
                  <a:prstClr val="black"/>
                </a:solidFill>
                <a:latin typeface="TH SarabunPSK" pitchFamily="34" charset="-34"/>
                <a:cs typeface="TH SarabunPSK" pitchFamily="34" charset="-34"/>
              </a:rPr>
              <a:t>Source:</a:t>
            </a:r>
            <a:r>
              <a:rPr lang="en-US" dirty="0" smtClean="0">
                <a:solidFill>
                  <a:prstClr val="black"/>
                </a:solidFill>
                <a:latin typeface="TH SarabunPSK" pitchFamily="34" charset="-34"/>
                <a:cs typeface="TH SarabunPSK" pitchFamily="34" charset="-34"/>
              </a:rPr>
              <a:t> http://qz.com/605941/a-dean-from-mit-is-starting-a-radical-new-university-with-no-majors-lectures-or-classrooms/</a:t>
            </a:r>
            <a:endParaRPr lang="th-TH" dirty="0">
              <a:solidFill>
                <a:prstClr val="black"/>
              </a:solidFill>
              <a:latin typeface="TH SarabunPSK" pitchFamily="34" charset="-34"/>
              <a:cs typeface="TH SarabunPSK" pitchFamily="34" charset="-34"/>
            </a:endParaRPr>
          </a:p>
        </p:txBody>
      </p:sp>
      <p:pic>
        <p:nvPicPr>
          <p:cNvPr id="7" name="Picture 6" descr="photo_75088_square_650x650.jpg"/>
          <p:cNvPicPr>
            <a:picLocks noChangeAspect="1"/>
          </p:cNvPicPr>
          <p:nvPr/>
        </p:nvPicPr>
        <p:blipFill>
          <a:blip r:embed="rId4" cstate="print"/>
          <a:stretch>
            <a:fillRect/>
          </a:stretch>
        </p:blipFill>
        <p:spPr>
          <a:xfrm>
            <a:off x="7258050" y="3048000"/>
            <a:ext cx="1885950" cy="1885950"/>
          </a:xfrm>
          <a:prstGeom prst="rect">
            <a:avLst/>
          </a:prstGeom>
        </p:spPr>
      </p:pic>
    </p:spTree>
    <p:extLst>
      <p:ext uri="{BB962C8B-B14F-4D97-AF65-F5344CB8AC3E}">
        <p14:creationId xmlns:p14="http://schemas.microsoft.com/office/powerpoint/2010/main" val="422947763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9312832_orig.jpg"/>
          <p:cNvPicPr>
            <a:picLocks noChangeAspect="1"/>
          </p:cNvPicPr>
          <p:nvPr/>
        </p:nvPicPr>
        <p:blipFill>
          <a:blip r:embed="rId3"/>
          <a:stretch>
            <a:fillRect/>
          </a:stretch>
        </p:blipFill>
        <p:spPr>
          <a:xfrm>
            <a:off x="6019800" y="2148348"/>
            <a:ext cx="3005138" cy="2252202"/>
          </a:xfrm>
          <a:prstGeom prst="rect">
            <a:avLst/>
          </a:prstGeom>
        </p:spPr>
      </p:pic>
      <p:pic>
        <p:nvPicPr>
          <p:cNvPr id="4" name="Picture 3" descr="edxweb.jpg"/>
          <p:cNvPicPr>
            <a:picLocks noChangeAspect="1"/>
          </p:cNvPicPr>
          <p:nvPr/>
        </p:nvPicPr>
        <p:blipFill>
          <a:blip r:embed="rId4" cstate="print"/>
          <a:stretch>
            <a:fillRect/>
          </a:stretch>
        </p:blipFill>
        <p:spPr>
          <a:xfrm>
            <a:off x="6096000" y="0"/>
            <a:ext cx="2971800" cy="2228850"/>
          </a:xfrm>
          <a:prstGeom prst="rect">
            <a:avLst/>
          </a:prstGeom>
        </p:spPr>
      </p:pic>
      <p:pic>
        <p:nvPicPr>
          <p:cNvPr id="5" name="Picture 4" descr="edx-partners.png"/>
          <p:cNvPicPr>
            <a:picLocks noChangeAspect="1"/>
          </p:cNvPicPr>
          <p:nvPr/>
        </p:nvPicPr>
        <p:blipFill>
          <a:blip r:embed="rId5"/>
          <a:stretch>
            <a:fillRect/>
          </a:stretch>
        </p:blipFill>
        <p:spPr>
          <a:xfrm>
            <a:off x="5175250" y="3409950"/>
            <a:ext cx="3968750" cy="1644650"/>
          </a:xfrm>
          <a:prstGeom prst="rect">
            <a:avLst/>
          </a:prstGeom>
        </p:spPr>
      </p:pic>
      <p:pic>
        <p:nvPicPr>
          <p:cNvPr id="8" name="Picture 7" descr="MIT-Fintech-Course.png"/>
          <p:cNvPicPr>
            <a:picLocks noChangeAspect="1"/>
          </p:cNvPicPr>
          <p:nvPr/>
        </p:nvPicPr>
        <p:blipFill>
          <a:blip r:embed="rId6"/>
          <a:stretch>
            <a:fillRect/>
          </a:stretch>
        </p:blipFill>
        <p:spPr>
          <a:xfrm>
            <a:off x="609600" y="3333750"/>
            <a:ext cx="2673350" cy="1365250"/>
          </a:xfrm>
          <a:prstGeom prst="rect">
            <a:avLst/>
          </a:prstGeom>
        </p:spPr>
      </p:pic>
      <p:pic>
        <p:nvPicPr>
          <p:cNvPr id="9" name="Picture 8" descr="18066992_BG1.jpg"/>
          <p:cNvPicPr>
            <a:picLocks noChangeAspect="1"/>
          </p:cNvPicPr>
          <p:nvPr/>
        </p:nvPicPr>
        <p:blipFill>
          <a:blip r:embed="rId7" cstate="print"/>
          <a:stretch>
            <a:fillRect/>
          </a:stretch>
        </p:blipFill>
        <p:spPr>
          <a:xfrm>
            <a:off x="3429000" y="3409950"/>
            <a:ext cx="1701800" cy="1276350"/>
          </a:xfrm>
          <a:prstGeom prst="rect">
            <a:avLst/>
          </a:prstGeom>
        </p:spPr>
      </p:pic>
      <p:grpSp>
        <p:nvGrpSpPr>
          <p:cNvPr id="12" name="Group 47"/>
          <p:cNvGrpSpPr/>
          <p:nvPr/>
        </p:nvGrpSpPr>
        <p:grpSpPr>
          <a:xfrm>
            <a:off x="10633" y="4677252"/>
            <a:ext cx="9126000" cy="466266"/>
            <a:chOff x="0" y="4677234"/>
            <a:chExt cx="9144005" cy="466266"/>
          </a:xfrm>
        </p:grpSpPr>
        <p:grpSp>
          <p:nvGrpSpPr>
            <p:cNvPr id="13" name="Group 48"/>
            <p:cNvGrpSpPr/>
            <p:nvPr/>
          </p:nvGrpSpPr>
          <p:grpSpPr>
            <a:xfrm>
              <a:off x="323528" y="4677234"/>
              <a:ext cx="1622642" cy="384554"/>
              <a:chOff x="0" y="6127204"/>
              <a:chExt cx="1451124" cy="360040"/>
            </a:xfrm>
            <a:solidFill>
              <a:schemeClr val="accent6">
                <a:lumMod val="60000"/>
                <a:lumOff val="40000"/>
              </a:schemeClr>
            </a:solidFill>
          </p:grpSpPr>
          <p:sp>
            <p:nvSpPr>
              <p:cNvPr id="23" name="Right Triangle 22"/>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4" name="Rectangle 23"/>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14" name="Group 49"/>
            <p:cNvGrpSpPr/>
            <p:nvPr/>
          </p:nvGrpSpPr>
          <p:grpSpPr>
            <a:xfrm>
              <a:off x="161026" y="4677234"/>
              <a:ext cx="1622642" cy="384554"/>
              <a:chOff x="0" y="6127204"/>
              <a:chExt cx="1451124" cy="360040"/>
            </a:xfrm>
            <a:solidFill>
              <a:srgbClr val="FF9147"/>
            </a:solidFill>
          </p:grpSpPr>
          <p:sp>
            <p:nvSpPr>
              <p:cNvPr id="21" name="Right Triangle 20"/>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Rectangle 21"/>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15" name="Rectangle 14"/>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6" name="TextBox 15"/>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7" name="Group 52"/>
            <p:cNvGrpSpPr/>
            <p:nvPr/>
          </p:nvGrpSpPr>
          <p:grpSpPr>
            <a:xfrm>
              <a:off x="0" y="4677984"/>
              <a:ext cx="1622642" cy="384554"/>
              <a:chOff x="0" y="6127204"/>
              <a:chExt cx="1451124" cy="360040"/>
            </a:xfrm>
          </p:grpSpPr>
          <p:sp>
            <p:nvSpPr>
              <p:cNvPr id="19" name="Right Triangle 18"/>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0" name="Rectangle 19"/>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8"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mooc.jpg"/>
          <p:cNvPicPr>
            <a:picLocks noChangeAspect="1"/>
          </p:cNvPicPr>
          <p:nvPr/>
        </p:nvPicPr>
        <p:blipFill>
          <a:blip r:embed="rId9"/>
          <a:stretch>
            <a:fillRect/>
          </a:stretch>
        </p:blipFill>
        <p:spPr>
          <a:xfrm>
            <a:off x="1143000" y="285750"/>
            <a:ext cx="4762500" cy="3073400"/>
          </a:xfrm>
          <a:prstGeom prst="rect">
            <a:avLst/>
          </a:prstGeom>
        </p:spPr>
      </p:pic>
      <p:sp>
        <p:nvSpPr>
          <p:cNvPr id="26" name="สี่เหลี่ยมผืนผ้า 10"/>
          <p:cNvSpPr/>
          <p:nvPr/>
        </p:nvSpPr>
        <p:spPr>
          <a:xfrm>
            <a:off x="0" y="0"/>
            <a:ext cx="7543800" cy="555526"/>
          </a:xfrm>
          <a:prstGeom prst="rect">
            <a:avLst/>
          </a:prstGeom>
          <a:solidFill>
            <a:srgbClr val="FF8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prstClr val="white"/>
              </a:solidFill>
            </a:endParaRPr>
          </a:p>
        </p:txBody>
      </p:sp>
      <p:sp>
        <p:nvSpPr>
          <p:cNvPr id="27" name="ชื่อเรื่อง 2"/>
          <p:cNvSpPr>
            <a:spLocks noGrp="1"/>
          </p:cNvSpPr>
          <p:nvPr>
            <p:ph type="title"/>
          </p:nvPr>
        </p:nvSpPr>
        <p:spPr>
          <a:xfrm>
            <a:off x="152400" y="57150"/>
            <a:ext cx="8162782" cy="578663"/>
          </a:xfrm>
          <a:noFill/>
          <a:ln>
            <a:noFill/>
          </a:ln>
        </p:spPr>
        <p:txBody>
          <a:bodyPr bIns="0" anchor="b">
            <a:noAutofit/>
          </a:bodyPr>
          <a:lstStyle/>
          <a:p>
            <a:pPr algn="l">
              <a:tabLst>
                <a:tab pos="2962275" algn="l"/>
              </a:tabLst>
            </a:pPr>
            <a:r>
              <a:rPr lang="en-GB" b="1" dirty="0" smtClean="0">
                <a:latin typeface="TH SarabunPSK" pitchFamily="34" charset="-34"/>
                <a:cs typeface="TH SarabunPSK" pitchFamily="34" charset="-34"/>
              </a:rPr>
              <a:t>MOOC  </a:t>
            </a:r>
            <a:r>
              <a:rPr lang="th-TH" b="1" dirty="0" smtClean="0">
                <a:latin typeface="TH SarabunPSK" pitchFamily="34" charset="-34"/>
                <a:cs typeface="TH SarabunPSK" pitchFamily="34" charset="-34"/>
              </a:rPr>
              <a:t>ทำให้ทุกคน </a:t>
            </a:r>
            <a:r>
              <a:rPr lang="th-TH" b="1" dirty="0" smtClean="0">
                <a:solidFill>
                  <a:schemeClr val="bg1"/>
                </a:solidFill>
                <a:latin typeface="TH SarabunPSK" pitchFamily="34" charset="-34"/>
                <a:cs typeface="TH SarabunPSK" pitchFamily="34" charset="-34"/>
              </a:rPr>
              <a:t>เข้าถึงการศึกษาตลอดชีวิต</a:t>
            </a:r>
            <a:endParaRPr lang="th-TH" sz="5400" b="1" dirty="0">
              <a:solidFill>
                <a:schemeClr val="bg1"/>
              </a:solidFill>
              <a:latin typeface="TH SarabunPSK" pitchFamily="34" charset="-34"/>
              <a:cs typeface="TH SarabunPSK" pitchFamily="34" charset="-34"/>
            </a:endParaRPr>
          </a:p>
        </p:txBody>
      </p:sp>
    </p:spTree>
    <p:extLst>
      <p:ext uri="{BB962C8B-B14F-4D97-AF65-F5344CB8AC3E}">
        <p14:creationId xmlns:p14="http://schemas.microsoft.com/office/powerpoint/2010/main" val="29941331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p:cNvPicPr>
            <a:picLocks noChangeAspect="1"/>
          </p:cNvPicPr>
          <p:nvPr/>
        </p:nvPicPr>
        <p:blipFill>
          <a:blip r:embed="rId3" cstate="print">
            <a:grayscl/>
            <a:lum contrast="-59000"/>
          </a:blip>
          <a:stretch>
            <a:fillRect/>
          </a:stretch>
        </p:blipFill>
        <p:spPr>
          <a:xfrm>
            <a:off x="-676" y="1"/>
            <a:ext cx="9144675" cy="5143880"/>
          </a:xfrm>
          <a:prstGeom prst="rect">
            <a:avLst/>
          </a:prstGeom>
        </p:spPr>
      </p:pic>
      <p:sp>
        <p:nvSpPr>
          <p:cNvPr id="145" name="TextBox 144"/>
          <p:cNvSpPr txBox="1"/>
          <p:nvPr/>
        </p:nvSpPr>
        <p:spPr>
          <a:xfrm>
            <a:off x="-1404834" y="1962152"/>
            <a:ext cx="16937650" cy="2554545"/>
          </a:xfrm>
          <a:prstGeom prst="rect">
            <a:avLst/>
          </a:prstGeom>
          <a:noFill/>
        </p:spPr>
        <p:txBody>
          <a:bodyPr wrap="none" rtlCol="0">
            <a:spAutoFit/>
          </a:bodyPr>
          <a:lstStyle/>
          <a:p>
            <a:r>
              <a:rPr lang="en-US" sz="16000" dirty="0" smtClean="0">
                <a:solidFill>
                  <a:srgbClr val="AEAEAE"/>
                </a:solidFill>
                <a:latin typeface="Arial Black" panose="020B0A04020102020204" pitchFamily="34" charset="0"/>
              </a:rPr>
              <a:t>MEGA TRENDS</a:t>
            </a:r>
            <a:endParaRPr lang="en-US" sz="16000" dirty="0">
              <a:solidFill>
                <a:srgbClr val="AEAEAE"/>
              </a:solidFill>
              <a:latin typeface="Arial Black" panose="020B0A04020102020204" pitchFamily="34" charset="0"/>
            </a:endParaRPr>
          </a:p>
        </p:txBody>
      </p:sp>
      <p:sp>
        <p:nvSpPr>
          <p:cNvPr id="144" name="TextBox 143"/>
          <p:cNvSpPr txBox="1"/>
          <p:nvPr/>
        </p:nvSpPr>
        <p:spPr>
          <a:xfrm>
            <a:off x="3276603" y="3214628"/>
            <a:ext cx="6340197" cy="2862322"/>
          </a:xfrm>
          <a:prstGeom prst="rect">
            <a:avLst/>
          </a:prstGeom>
          <a:noFill/>
        </p:spPr>
        <p:txBody>
          <a:bodyPr wrap="none" rtlCol="0">
            <a:spAutoFit/>
          </a:bodyPr>
          <a:lstStyle/>
          <a:p>
            <a:r>
              <a:rPr lang="en-US" sz="18000" dirty="0" smtClean="0">
                <a:solidFill>
                  <a:srgbClr val="B0B0B0"/>
                </a:solidFill>
                <a:latin typeface="Arial Black" panose="020B0A04020102020204" pitchFamily="34" charset="0"/>
              </a:rPr>
              <a:t>2025</a:t>
            </a:r>
            <a:endParaRPr lang="en-US" sz="18000" dirty="0">
              <a:solidFill>
                <a:srgbClr val="B0B0B0"/>
              </a:solidFill>
              <a:latin typeface="Arial Black" panose="020B0A04020102020204" pitchFamily="34" charset="0"/>
            </a:endParaRPr>
          </a:p>
        </p:txBody>
      </p:sp>
      <p:cxnSp>
        <p:nvCxnSpPr>
          <p:cNvPr id="131" name="Straight Connector 130"/>
          <p:cNvCxnSpPr/>
          <p:nvPr/>
        </p:nvCxnSpPr>
        <p:spPr>
          <a:xfrm flipV="1">
            <a:off x="5744170" y="2017977"/>
            <a:ext cx="2503250" cy="190584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3115273" y="1535232"/>
            <a:ext cx="4288801" cy="211965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787269" y="4604009"/>
            <a:ext cx="2356735" cy="246221"/>
          </a:xfrm>
          <a:prstGeom prst="rect">
            <a:avLst/>
          </a:prstGeom>
          <a:noFill/>
        </p:spPr>
        <p:txBody>
          <a:bodyPr wrap="none" rtlCol="0">
            <a:spAutoFit/>
          </a:bodyPr>
          <a:lstStyle/>
          <a:p>
            <a:pPr>
              <a:lnSpc>
                <a:spcPts val="1200"/>
              </a:lnSpc>
            </a:pPr>
            <a:r>
              <a:rPr lang="en-US" sz="700" dirty="0" smtClean="0">
                <a:solidFill>
                  <a:schemeClr val="tx1">
                    <a:lumMod val="65000"/>
                    <a:lumOff val="35000"/>
                  </a:schemeClr>
                </a:solidFill>
                <a:latin typeface="Arial Narrow" panose="020B0606020202030204" pitchFamily="34" charset="0"/>
                <a:ea typeface="DFKai-SB" panose="03000509000000000000" pitchFamily="65" charset="-120"/>
              </a:rPr>
              <a:t>Credit: Mega Trend by the Visionary Innovation Research Division</a:t>
            </a:r>
            <a:endParaRPr lang="en-AU" sz="700" dirty="0">
              <a:solidFill>
                <a:schemeClr val="tx1">
                  <a:lumMod val="65000"/>
                  <a:lumOff val="35000"/>
                </a:schemeClr>
              </a:solidFill>
              <a:latin typeface="Arial Narrow" panose="020B0606020202030204" pitchFamily="34" charset="0"/>
              <a:ea typeface="DFKai-SB" panose="03000509000000000000" pitchFamily="65" charset="-120"/>
            </a:endParaRPr>
          </a:p>
        </p:txBody>
      </p:sp>
      <p:cxnSp>
        <p:nvCxnSpPr>
          <p:cNvPr id="8" name="Straight Connector 7"/>
          <p:cNvCxnSpPr/>
          <p:nvPr/>
        </p:nvCxnSpPr>
        <p:spPr>
          <a:xfrm>
            <a:off x="1410349" y="1898317"/>
            <a:ext cx="1332853" cy="128303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418420" y="1583142"/>
            <a:ext cx="1669024" cy="31329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3103057" y="1588142"/>
            <a:ext cx="1605022" cy="36821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735141" y="1590098"/>
            <a:ext cx="384089" cy="157546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62990" y="3194040"/>
            <a:ext cx="1494154" cy="43084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258358" y="1910772"/>
            <a:ext cx="151993" cy="172394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291868" y="3559394"/>
            <a:ext cx="2914650" cy="4216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206518" y="1969046"/>
            <a:ext cx="471142" cy="158598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13722" y="2305745"/>
            <a:ext cx="1916878" cy="126197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694772" y="1031880"/>
            <a:ext cx="2326413" cy="93280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177529" y="1038900"/>
            <a:ext cx="843652" cy="127517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4694769" y="1924677"/>
            <a:ext cx="1465652" cy="40734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3101457" y="1098263"/>
            <a:ext cx="3919724" cy="48475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7424679" y="1997676"/>
            <a:ext cx="902161" cy="160388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6978687" y="1031882"/>
            <a:ext cx="1310075" cy="10459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6160425" y="2052011"/>
            <a:ext cx="2121953" cy="23487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4684864" y="1919556"/>
            <a:ext cx="1005957" cy="206579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4259888" y="3567722"/>
            <a:ext cx="1438116" cy="51141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744170" y="3624888"/>
            <a:ext cx="1633578" cy="461524"/>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021185" y="1046870"/>
            <a:ext cx="402733" cy="254580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1288013" y="1966562"/>
            <a:ext cx="3396851" cy="160116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1435371" y="1885600"/>
            <a:ext cx="3265106" cy="11207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5791743" y="2315297"/>
            <a:ext cx="364594" cy="176936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4285906" y="2048757"/>
            <a:ext cx="3935499" cy="1471424"/>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1445500" y="1843299"/>
            <a:ext cx="2706319" cy="165537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4731033" y="1956358"/>
            <a:ext cx="2730315" cy="166853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30785" y="2395557"/>
            <a:ext cx="853785" cy="400110"/>
          </a:xfrm>
          <a:prstGeom prst="rect">
            <a:avLst/>
          </a:prstGeom>
          <a:noFill/>
        </p:spPr>
        <p:txBody>
          <a:bodyPr wrap="square" rtlCol="0">
            <a:spAutoFit/>
          </a:bodyPr>
          <a:lstStyle/>
          <a:p>
            <a:pPr>
              <a:lnSpc>
                <a:spcPts val="1200"/>
              </a:lnSpc>
            </a:pPr>
            <a:r>
              <a:rPr lang="en-US" sz="1400" b="1" dirty="0" smtClean="0">
                <a:solidFill>
                  <a:schemeClr val="tx2">
                    <a:lumMod val="75000"/>
                  </a:schemeClr>
                </a:solidFill>
                <a:latin typeface="Arial Narrow" panose="020B0606020202030204" pitchFamily="34" charset="0"/>
                <a:ea typeface="DFKai-SB" panose="03000509000000000000" pitchFamily="65" charset="-120"/>
              </a:rPr>
              <a:t>AGEING</a:t>
            </a:r>
          </a:p>
          <a:p>
            <a:pPr>
              <a:lnSpc>
                <a:spcPts val="1200"/>
              </a:lnSpc>
            </a:pPr>
            <a:r>
              <a:rPr lang="en-US" sz="1400" b="1" dirty="0" smtClean="0">
                <a:solidFill>
                  <a:schemeClr val="tx2">
                    <a:lumMod val="75000"/>
                  </a:schemeClr>
                </a:solidFill>
                <a:latin typeface="Arial Narrow" panose="020B0606020202030204" pitchFamily="34" charset="0"/>
                <a:ea typeface="DFKai-SB" panose="03000509000000000000" pitchFamily="65" charset="-120"/>
              </a:rPr>
              <a:t>SOCIETY</a:t>
            </a:r>
            <a:endParaRPr lang="en-AU" sz="1400" b="1" dirty="0">
              <a:solidFill>
                <a:schemeClr val="tx2">
                  <a:lumMod val="75000"/>
                </a:schemeClr>
              </a:solidFill>
              <a:latin typeface="Arial Narrow" panose="020B0606020202030204" pitchFamily="34" charset="0"/>
              <a:ea typeface="DFKai-SB" panose="03000509000000000000" pitchFamily="65" charset="-120"/>
            </a:endParaRPr>
          </a:p>
        </p:txBody>
      </p:sp>
      <p:sp>
        <p:nvSpPr>
          <p:cNvPr id="24" name="Oval 23"/>
          <p:cNvSpPr/>
          <p:nvPr/>
        </p:nvSpPr>
        <p:spPr>
          <a:xfrm>
            <a:off x="4224483" y="1518824"/>
            <a:ext cx="902557" cy="902961"/>
          </a:xfrm>
          <a:prstGeom prst="ellipse">
            <a:avLst/>
          </a:prstGeom>
          <a:blipFill dpi="0" rotWithShape="1">
            <a:blip r:embed="rId4" cstate="print"/>
            <a:srcRect/>
            <a:stretch>
              <a:fillRect l="-27000" t="1000" r="-7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3776416" y="3080260"/>
            <a:ext cx="941384" cy="942692"/>
          </a:xfrm>
          <a:prstGeom prst="ellipse">
            <a:avLst/>
          </a:prstGeom>
          <a:blipFill dpi="0" rotWithShape="1">
            <a:blip r:embed="rId5" cstate="print"/>
            <a:srcRect/>
            <a:stretch>
              <a:fillRect l="-45000" t="1000" r="-1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p:cNvSpPr/>
          <p:nvPr/>
        </p:nvSpPr>
        <p:spPr>
          <a:xfrm>
            <a:off x="5122075" y="3371785"/>
            <a:ext cx="1180304" cy="1167716"/>
          </a:xfrm>
          <a:prstGeom prst="ellipse">
            <a:avLst/>
          </a:prstGeom>
          <a:blipFill dpi="0" rotWithShape="1">
            <a:blip r:embed="rId6" cstate="print"/>
            <a:srcRect/>
            <a:stretch>
              <a:fillRect l="-10000" t="1000" r="-15000" b="1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6624896" y="762752"/>
            <a:ext cx="892209" cy="921498"/>
          </a:xfrm>
          <a:prstGeom prst="ellipse">
            <a:avLst/>
          </a:prstGeom>
          <a:blipFill dpi="0" rotWithShape="1">
            <a:blip r:embed="rId7" cstate="print"/>
            <a:srcRect/>
            <a:stretch>
              <a:fillRect l="-34000" r="-1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p:cNvSpPr/>
          <p:nvPr/>
        </p:nvSpPr>
        <p:spPr>
          <a:xfrm>
            <a:off x="2629583" y="1105944"/>
            <a:ext cx="971376" cy="971903"/>
          </a:xfrm>
          <a:prstGeom prst="ellipse">
            <a:avLst/>
          </a:prstGeom>
          <a:blipFill dpi="0" rotWithShape="1">
            <a:blip r:embed="rId8" cstate="print"/>
            <a:srcRect/>
            <a:stretch>
              <a:fillRect l="-34000" r="-15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p:cNvSpPr/>
          <p:nvPr/>
        </p:nvSpPr>
        <p:spPr>
          <a:xfrm>
            <a:off x="5597620" y="1811465"/>
            <a:ext cx="1120012" cy="1125245"/>
          </a:xfrm>
          <a:prstGeom prst="ellipse">
            <a:avLst/>
          </a:prstGeom>
          <a:blipFill dpi="0" rotWithShape="1">
            <a:blip r:embed="rId9" cstate="print"/>
            <a:srcRect/>
            <a:stretch>
              <a:fillRect l="-12000" t="-1000" r="-15000" b="1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p:cNvSpPr/>
          <p:nvPr/>
        </p:nvSpPr>
        <p:spPr>
          <a:xfrm>
            <a:off x="2156435" y="2545370"/>
            <a:ext cx="1239120" cy="1245579"/>
          </a:xfrm>
          <a:prstGeom prst="ellipse">
            <a:avLst/>
          </a:prstGeom>
          <a:blipFill dpi="0" rotWithShape="1">
            <a:blip r:embed="rId10" cstate="print"/>
            <a:srcRect/>
            <a:stretch>
              <a:fillRect l="-10000" t="1000" r="-15000" b="1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p:cNvSpPr/>
          <p:nvPr/>
        </p:nvSpPr>
        <p:spPr>
          <a:xfrm>
            <a:off x="993027" y="1405432"/>
            <a:ext cx="898568" cy="931685"/>
          </a:xfrm>
          <a:prstGeom prst="ellipse">
            <a:avLst/>
          </a:prstGeom>
          <a:blipFill dpi="0" rotWithShape="1">
            <a:blip r:embed="rId11" cstate="print"/>
            <a:srcRect/>
            <a:stretch>
              <a:fillRect l="-10000" t="1000" r="-40000" b="-3000"/>
            </a:stretch>
          </a:blip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p:cNvSpPr/>
          <p:nvPr/>
        </p:nvSpPr>
        <p:spPr>
          <a:xfrm>
            <a:off x="6969871" y="3219450"/>
            <a:ext cx="938611" cy="930588"/>
          </a:xfrm>
          <a:prstGeom prst="ellipse">
            <a:avLst/>
          </a:prstGeom>
          <a:blipFill dpi="0" rotWithShape="1">
            <a:blip r:embed="rId12" cstate="print"/>
            <a:srcRect/>
            <a:stretch>
              <a:fillRect l="-13000" t="1000" r="-21000" b="1000"/>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p:cNvSpPr/>
          <p:nvPr/>
        </p:nvSpPr>
        <p:spPr>
          <a:xfrm>
            <a:off x="7848603" y="1598076"/>
            <a:ext cx="889501" cy="891065"/>
          </a:xfrm>
          <a:prstGeom prst="ellipse">
            <a:avLst/>
          </a:prstGeom>
          <a:blipFill dpi="0" rotWithShape="1">
            <a:blip r:embed="rId13" cstate="print"/>
            <a:srcRect/>
            <a:stretch>
              <a:fillRect l="-10000" t="1000" r="-15000" b="1000"/>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p:cNvSpPr/>
          <p:nvPr/>
        </p:nvSpPr>
        <p:spPr>
          <a:xfrm>
            <a:off x="740184" y="3093515"/>
            <a:ext cx="1054374" cy="1065653"/>
          </a:xfrm>
          <a:prstGeom prst="ellipse">
            <a:avLst/>
          </a:prstGeom>
          <a:blipFill dpi="0" rotWithShape="1">
            <a:blip r:embed="rId14" cstate="print"/>
            <a:srcRect/>
            <a:stretch>
              <a:fillRect l="-52000" r="-19000" b="2000"/>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TextBox 49"/>
          <p:cNvSpPr txBox="1"/>
          <p:nvPr/>
        </p:nvSpPr>
        <p:spPr>
          <a:xfrm>
            <a:off x="4109740" y="1300931"/>
            <a:ext cx="1296132" cy="246221"/>
          </a:xfrm>
          <a:prstGeom prst="rect">
            <a:avLst/>
          </a:prstGeom>
          <a:noFill/>
        </p:spPr>
        <p:txBody>
          <a:bodyPr wrap="square" rtlCol="0">
            <a:spAutoFit/>
          </a:bodyPr>
          <a:lstStyle/>
          <a:p>
            <a:pPr>
              <a:lnSpc>
                <a:spcPts val="1200"/>
              </a:lnSpc>
            </a:pPr>
            <a:r>
              <a:rPr lang="en-US" sz="1300" b="1" dirty="0" smtClean="0">
                <a:solidFill>
                  <a:schemeClr val="accent4">
                    <a:lumMod val="75000"/>
                  </a:schemeClr>
                </a:solidFill>
                <a:latin typeface="Arial Narrow" panose="020B0606020202030204" pitchFamily="34" charset="0"/>
                <a:ea typeface="DFKai-SB" panose="03000509000000000000" pitchFamily="65" charset="-120"/>
              </a:rPr>
              <a:t>URBANIZATION</a:t>
            </a:r>
            <a:endParaRPr lang="en-AU" sz="1300" b="1" dirty="0">
              <a:solidFill>
                <a:schemeClr val="accent4">
                  <a:lumMod val="75000"/>
                </a:schemeClr>
              </a:solidFill>
              <a:latin typeface="Arial Narrow" panose="020B0606020202030204" pitchFamily="34" charset="0"/>
              <a:ea typeface="DFKai-SB" panose="03000509000000000000" pitchFamily="65" charset="-120"/>
            </a:endParaRPr>
          </a:p>
        </p:txBody>
      </p:sp>
      <p:sp>
        <p:nvSpPr>
          <p:cNvPr id="51" name="TextBox 50"/>
          <p:cNvSpPr txBox="1"/>
          <p:nvPr/>
        </p:nvSpPr>
        <p:spPr>
          <a:xfrm>
            <a:off x="5565754" y="1588375"/>
            <a:ext cx="1222567" cy="246221"/>
          </a:xfrm>
          <a:prstGeom prst="rect">
            <a:avLst/>
          </a:prstGeom>
          <a:noFill/>
        </p:spPr>
        <p:txBody>
          <a:bodyPr wrap="square" rtlCol="0">
            <a:spAutoFit/>
          </a:bodyPr>
          <a:lstStyle/>
          <a:p>
            <a:pPr>
              <a:lnSpc>
                <a:spcPts val="1200"/>
              </a:lnSpc>
            </a:pPr>
            <a:r>
              <a:rPr lang="en-US" sz="1300" b="1" dirty="0" smtClean="0">
                <a:solidFill>
                  <a:srgbClr val="990099"/>
                </a:solidFill>
                <a:latin typeface="Arial Narrow" panose="020B0606020202030204" pitchFamily="34" charset="0"/>
                <a:ea typeface="DFKai-SB" panose="03000509000000000000" pitchFamily="65" charset="-120"/>
              </a:rPr>
              <a:t>CONNECTIVITY</a:t>
            </a:r>
            <a:endParaRPr lang="en-AU" sz="1300" b="1" dirty="0">
              <a:solidFill>
                <a:srgbClr val="990099"/>
              </a:solidFill>
              <a:latin typeface="Arial Narrow" panose="020B0606020202030204" pitchFamily="34" charset="0"/>
              <a:ea typeface="DFKai-SB" panose="03000509000000000000" pitchFamily="65" charset="-120"/>
            </a:endParaRPr>
          </a:p>
        </p:txBody>
      </p:sp>
      <p:sp>
        <p:nvSpPr>
          <p:cNvPr id="52" name="TextBox 51"/>
          <p:cNvSpPr txBox="1"/>
          <p:nvPr/>
        </p:nvSpPr>
        <p:spPr>
          <a:xfrm>
            <a:off x="7848600" y="2489970"/>
            <a:ext cx="959630" cy="246221"/>
          </a:xfrm>
          <a:prstGeom prst="rect">
            <a:avLst/>
          </a:prstGeom>
          <a:noFill/>
        </p:spPr>
        <p:txBody>
          <a:bodyPr wrap="square" rtlCol="0">
            <a:spAutoFit/>
          </a:bodyPr>
          <a:lstStyle/>
          <a:p>
            <a:pPr>
              <a:lnSpc>
                <a:spcPts val="1200"/>
              </a:lnSpc>
            </a:pPr>
            <a:r>
              <a:rPr lang="en-US" sz="1300" b="1" dirty="0" smtClean="0">
                <a:solidFill>
                  <a:srgbClr val="920000"/>
                </a:solidFill>
                <a:latin typeface="Arial Narrow" panose="020B0606020202030204" pitchFamily="34" charset="0"/>
                <a:ea typeface="DFKai-SB" panose="03000509000000000000" pitchFamily="65" charset="-120"/>
              </a:rPr>
              <a:t>DATA ERA</a:t>
            </a:r>
            <a:endParaRPr lang="en-AU" sz="1300" b="1" dirty="0">
              <a:solidFill>
                <a:srgbClr val="920000"/>
              </a:solidFill>
              <a:latin typeface="Arial Narrow" panose="020B0606020202030204" pitchFamily="34" charset="0"/>
              <a:ea typeface="DFKai-SB" panose="03000509000000000000" pitchFamily="65" charset="-120"/>
            </a:endParaRPr>
          </a:p>
        </p:txBody>
      </p:sp>
      <p:sp>
        <p:nvSpPr>
          <p:cNvPr id="53" name="TextBox 52"/>
          <p:cNvSpPr txBox="1"/>
          <p:nvPr/>
        </p:nvSpPr>
        <p:spPr>
          <a:xfrm>
            <a:off x="3606375" y="2701087"/>
            <a:ext cx="1366938" cy="400110"/>
          </a:xfrm>
          <a:prstGeom prst="rect">
            <a:avLst/>
          </a:prstGeom>
          <a:noFill/>
        </p:spPr>
        <p:txBody>
          <a:bodyPr wrap="square" rtlCol="0">
            <a:spAutoFit/>
          </a:bodyPr>
          <a:lstStyle/>
          <a:p>
            <a:pPr>
              <a:lnSpc>
                <a:spcPts val="1200"/>
              </a:lnSpc>
            </a:pPr>
            <a:r>
              <a:rPr lang="en-US" sz="1200" b="1" dirty="0" smtClean="0">
                <a:solidFill>
                  <a:schemeClr val="tx1">
                    <a:lumMod val="75000"/>
                    <a:lumOff val="25000"/>
                  </a:schemeClr>
                </a:solidFill>
                <a:latin typeface="Arial Narrow" panose="020B0606020202030204" pitchFamily="34" charset="0"/>
                <a:ea typeface="DFKai-SB" panose="03000509000000000000" pitchFamily="65" charset="-120"/>
              </a:rPr>
              <a:t>FUTURE </a:t>
            </a:r>
          </a:p>
          <a:p>
            <a:pPr>
              <a:lnSpc>
                <a:spcPts val="1200"/>
              </a:lnSpc>
            </a:pPr>
            <a:r>
              <a:rPr lang="en-US" sz="1200" b="1" dirty="0" smtClean="0">
                <a:solidFill>
                  <a:schemeClr val="tx1">
                    <a:lumMod val="75000"/>
                    <a:lumOff val="25000"/>
                  </a:schemeClr>
                </a:solidFill>
                <a:latin typeface="Arial Narrow" panose="020B0606020202030204" pitchFamily="34" charset="0"/>
                <a:ea typeface="DFKai-SB" panose="03000509000000000000" pitchFamily="65" charset="-120"/>
              </a:rPr>
              <a:t>INFRASTRUCTURE</a:t>
            </a:r>
            <a:endParaRPr lang="en-AU" sz="1200" b="1" dirty="0">
              <a:solidFill>
                <a:schemeClr val="tx1">
                  <a:lumMod val="75000"/>
                  <a:lumOff val="25000"/>
                </a:schemeClr>
              </a:solidFill>
              <a:latin typeface="Arial Narrow" panose="020B0606020202030204" pitchFamily="34" charset="0"/>
              <a:ea typeface="DFKai-SB" panose="03000509000000000000" pitchFamily="65" charset="-120"/>
            </a:endParaRPr>
          </a:p>
        </p:txBody>
      </p:sp>
      <p:sp>
        <p:nvSpPr>
          <p:cNvPr id="54" name="TextBox 53"/>
          <p:cNvSpPr txBox="1"/>
          <p:nvPr/>
        </p:nvSpPr>
        <p:spPr>
          <a:xfrm>
            <a:off x="7716884" y="3006735"/>
            <a:ext cx="1111191" cy="400110"/>
          </a:xfrm>
          <a:prstGeom prst="rect">
            <a:avLst/>
          </a:prstGeom>
          <a:noFill/>
        </p:spPr>
        <p:txBody>
          <a:bodyPr wrap="square" rtlCol="0">
            <a:spAutoFit/>
          </a:bodyPr>
          <a:lstStyle/>
          <a:p>
            <a:pPr>
              <a:lnSpc>
                <a:spcPts val="1200"/>
              </a:lnSpc>
            </a:pPr>
            <a:r>
              <a:rPr lang="en-US" sz="1100" b="1" dirty="0" smtClean="0">
                <a:solidFill>
                  <a:schemeClr val="accent1">
                    <a:lumMod val="50000"/>
                  </a:schemeClr>
                </a:solidFill>
                <a:latin typeface="Arial Narrow" panose="020B0606020202030204" pitchFamily="34" charset="0"/>
                <a:ea typeface="DFKai-SB" panose="03000509000000000000" pitchFamily="65" charset="-120"/>
              </a:rPr>
              <a:t>NEW BUSIBESS </a:t>
            </a:r>
          </a:p>
          <a:p>
            <a:pPr>
              <a:lnSpc>
                <a:spcPts val="1200"/>
              </a:lnSpc>
            </a:pPr>
            <a:r>
              <a:rPr lang="en-US" sz="1100" b="1" dirty="0" smtClean="0">
                <a:solidFill>
                  <a:schemeClr val="accent1">
                    <a:lumMod val="50000"/>
                  </a:schemeClr>
                </a:solidFill>
                <a:latin typeface="Arial Narrow" panose="020B0606020202030204" pitchFamily="34" charset="0"/>
                <a:ea typeface="DFKai-SB" panose="03000509000000000000" pitchFamily="65" charset="-120"/>
              </a:rPr>
              <a:t>MODEL</a:t>
            </a:r>
            <a:endParaRPr lang="en-AU" sz="1100" b="1" dirty="0">
              <a:solidFill>
                <a:schemeClr val="accent1">
                  <a:lumMod val="50000"/>
                </a:schemeClr>
              </a:solidFill>
              <a:latin typeface="Arial Narrow" panose="020B0606020202030204" pitchFamily="34" charset="0"/>
              <a:ea typeface="DFKai-SB" panose="03000509000000000000" pitchFamily="65" charset="-120"/>
            </a:endParaRPr>
          </a:p>
        </p:txBody>
      </p:sp>
      <p:sp>
        <p:nvSpPr>
          <p:cNvPr id="55" name="TextBox 54"/>
          <p:cNvSpPr txBox="1"/>
          <p:nvPr/>
        </p:nvSpPr>
        <p:spPr>
          <a:xfrm>
            <a:off x="693374" y="1216571"/>
            <a:ext cx="842400" cy="246221"/>
          </a:xfrm>
          <a:prstGeom prst="rect">
            <a:avLst/>
          </a:prstGeom>
          <a:noFill/>
        </p:spPr>
        <p:txBody>
          <a:bodyPr wrap="square" rtlCol="0">
            <a:spAutoFit/>
          </a:bodyPr>
          <a:lstStyle/>
          <a:p>
            <a:pPr>
              <a:lnSpc>
                <a:spcPts val="1200"/>
              </a:lnSpc>
            </a:pPr>
            <a:r>
              <a:rPr lang="en-US" sz="1300" b="1" dirty="0" smtClean="0">
                <a:solidFill>
                  <a:srgbClr val="002060"/>
                </a:solidFill>
                <a:latin typeface="Arial Narrow" panose="020B0606020202030204" pitchFamily="34" charset="0"/>
                <a:ea typeface="DFKai-SB" panose="03000509000000000000" pitchFamily="65" charset="-120"/>
              </a:rPr>
              <a:t>MOBILITY</a:t>
            </a:r>
            <a:endParaRPr lang="en-AU" sz="1300" b="1" dirty="0">
              <a:solidFill>
                <a:srgbClr val="002060"/>
              </a:solidFill>
              <a:latin typeface="Arial Narrow" panose="020B0606020202030204" pitchFamily="34" charset="0"/>
              <a:ea typeface="DFKai-SB" panose="03000509000000000000" pitchFamily="65" charset="-120"/>
            </a:endParaRPr>
          </a:p>
        </p:txBody>
      </p:sp>
      <p:sp>
        <p:nvSpPr>
          <p:cNvPr id="56" name="TextBox 55"/>
          <p:cNvSpPr txBox="1"/>
          <p:nvPr/>
        </p:nvSpPr>
        <p:spPr>
          <a:xfrm>
            <a:off x="2514604" y="880417"/>
            <a:ext cx="1408511" cy="246221"/>
          </a:xfrm>
          <a:prstGeom prst="rect">
            <a:avLst/>
          </a:prstGeom>
          <a:noFill/>
        </p:spPr>
        <p:txBody>
          <a:bodyPr wrap="square" rtlCol="0">
            <a:spAutoFit/>
          </a:bodyPr>
          <a:lstStyle/>
          <a:p>
            <a:pPr>
              <a:lnSpc>
                <a:spcPts val="1200"/>
              </a:lnSpc>
            </a:pPr>
            <a:r>
              <a:rPr lang="en-US" sz="1300" b="1" dirty="0" smtClean="0">
                <a:solidFill>
                  <a:srgbClr val="C00000"/>
                </a:solidFill>
                <a:latin typeface="Arial Narrow" panose="020B0606020202030204" pitchFamily="34" charset="0"/>
                <a:ea typeface="DFKai-SB" panose="03000509000000000000" pitchFamily="65" charset="-120"/>
              </a:rPr>
              <a:t>SOCIAL TRENDS</a:t>
            </a:r>
            <a:endParaRPr lang="en-AU" sz="1300" b="1" dirty="0">
              <a:solidFill>
                <a:srgbClr val="C00000"/>
              </a:solidFill>
              <a:latin typeface="Arial Narrow" panose="020B0606020202030204" pitchFamily="34" charset="0"/>
              <a:ea typeface="DFKai-SB" panose="03000509000000000000" pitchFamily="65" charset="-120"/>
            </a:endParaRPr>
          </a:p>
        </p:txBody>
      </p:sp>
      <p:sp>
        <p:nvSpPr>
          <p:cNvPr id="57" name="TextBox 56"/>
          <p:cNvSpPr txBox="1"/>
          <p:nvPr/>
        </p:nvSpPr>
        <p:spPr>
          <a:xfrm>
            <a:off x="7437170" y="888205"/>
            <a:ext cx="1313246" cy="246221"/>
          </a:xfrm>
          <a:prstGeom prst="rect">
            <a:avLst/>
          </a:prstGeom>
          <a:noFill/>
        </p:spPr>
        <p:txBody>
          <a:bodyPr wrap="square" rtlCol="0">
            <a:spAutoFit/>
          </a:bodyPr>
          <a:lstStyle/>
          <a:p>
            <a:pPr>
              <a:lnSpc>
                <a:spcPts val="1200"/>
              </a:lnSpc>
            </a:pPr>
            <a:r>
              <a:rPr lang="en-US" sz="1200" b="1" dirty="0" smtClean="0">
                <a:solidFill>
                  <a:schemeClr val="bg2">
                    <a:lumMod val="10000"/>
                  </a:schemeClr>
                </a:solidFill>
                <a:latin typeface="Arial Narrow" panose="020B0606020202030204" pitchFamily="34" charset="0"/>
                <a:ea typeface="DFKai-SB" panose="03000509000000000000" pitchFamily="65" charset="-120"/>
              </a:rPr>
              <a:t>SMART DEVICES</a:t>
            </a:r>
            <a:endParaRPr lang="en-AU" sz="1200" b="1" dirty="0">
              <a:solidFill>
                <a:schemeClr val="bg2">
                  <a:lumMod val="10000"/>
                </a:schemeClr>
              </a:solidFill>
              <a:latin typeface="Arial Narrow" panose="020B0606020202030204" pitchFamily="34" charset="0"/>
              <a:ea typeface="DFKai-SB" panose="03000509000000000000" pitchFamily="65" charset="-120"/>
            </a:endParaRPr>
          </a:p>
        </p:txBody>
      </p:sp>
      <p:sp>
        <p:nvSpPr>
          <p:cNvPr id="58" name="TextBox 57"/>
          <p:cNvSpPr txBox="1"/>
          <p:nvPr/>
        </p:nvSpPr>
        <p:spPr>
          <a:xfrm>
            <a:off x="5110460" y="3149667"/>
            <a:ext cx="1445119" cy="246221"/>
          </a:xfrm>
          <a:prstGeom prst="rect">
            <a:avLst/>
          </a:prstGeom>
          <a:noFill/>
        </p:spPr>
        <p:txBody>
          <a:bodyPr wrap="square" rtlCol="0">
            <a:spAutoFit/>
          </a:bodyPr>
          <a:lstStyle/>
          <a:p>
            <a:pPr>
              <a:lnSpc>
                <a:spcPts val="1200"/>
              </a:lnSpc>
            </a:pPr>
            <a:r>
              <a:rPr lang="en-US" sz="1300" b="1" dirty="0" smtClean="0">
                <a:solidFill>
                  <a:schemeClr val="accent3">
                    <a:lumMod val="50000"/>
                  </a:schemeClr>
                </a:solidFill>
                <a:latin typeface="Arial Narrow" panose="020B0606020202030204" pitchFamily="34" charset="0"/>
                <a:ea typeface="DFKai-SB" panose="03000509000000000000" pitchFamily="65" charset="-120"/>
              </a:rPr>
              <a:t>CLEAN ENERGY</a:t>
            </a:r>
            <a:endParaRPr lang="en-AU" sz="1300" b="1" dirty="0">
              <a:solidFill>
                <a:schemeClr val="accent3">
                  <a:lumMod val="50000"/>
                </a:schemeClr>
              </a:solidFill>
              <a:latin typeface="Arial Narrow" panose="020B0606020202030204" pitchFamily="34" charset="0"/>
              <a:ea typeface="DFKai-SB" panose="03000509000000000000" pitchFamily="65" charset="-120"/>
            </a:endParaRPr>
          </a:p>
        </p:txBody>
      </p:sp>
      <p:sp>
        <p:nvSpPr>
          <p:cNvPr id="60" name="TextBox 59"/>
          <p:cNvSpPr txBox="1"/>
          <p:nvPr/>
        </p:nvSpPr>
        <p:spPr>
          <a:xfrm>
            <a:off x="230711" y="2971673"/>
            <a:ext cx="812901" cy="400110"/>
          </a:xfrm>
          <a:prstGeom prst="rect">
            <a:avLst/>
          </a:prstGeom>
          <a:noFill/>
        </p:spPr>
        <p:txBody>
          <a:bodyPr wrap="square" rtlCol="0">
            <a:spAutoFit/>
          </a:bodyPr>
          <a:lstStyle/>
          <a:p>
            <a:pPr>
              <a:lnSpc>
                <a:spcPts val="1200"/>
              </a:lnSpc>
            </a:pPr>
            <a:r>
              <a:rPr lang="en-US" sz="1300" b="1" dirty="0" smtClean="0">
                <a:solidFill>
                  <a:schemeClr val="accent6">
                    <a:lumMod val="50000"/>
                  </a:schemeClr>
                </a:solidFill>
                <a:latin typeface="Arial Narrow" panose="020B0606020202030204" pitchFamily="34" charset="0"/>
                <a:ea typeface="DFKai-SB" panose="03000509000000000000" pitchFamily="65" charset="-120"/>
              </a:rPr>
              <a:t>SMART</a:t>
            </a:r>
          </a:p>
          <a:p>
            <a:pPr>
              <a:lnSpc>
                <a:spcPts val="1200"/>
              </a:lnSpc>
            </a:pPr>
            <a:r>
              <a:rPr lang="en-US" sz="1300" b="1" dirty="0" smtClean="0">
                <a:solidFill>
                  <a:schemeClr val="accent6">
                    <a:lumMod val="50000"/>
                  </a:schemeClr>
                </a:solidFill>
                <a:latin typeface="Arial Narrow" panose="020B0606020202030204" pitchFamily="34" charset="0"/>
                <a:ea typeface="DFKai-SB" panose="03000509000000000000" pitchFamily="65" charset="-120"/>
              </a:rPr>
              <a:t>HEALTH</a:t>
            </a:r>
            <a:endParaRPr lang="en-AU" sz="1300" b="1" dirty="0">
              <a:solidFill>
                <a:schemeClr val="accent6">
                  <a:lumMod val="50000"/>
                </a:schemeClr>
              </a:solidFill>
              <a:latin typeface="Arial Narrow" panose="020B0606020202030204" pitchFamily="34" charset="0"/>
              <a:ea typeface="DFKai-SB" panose="03000509000000000000" pitchFamily="65" charset="-120"/>
            </a:endParaRPr>
          </a:p>
        </p:txBody>
      </p:sp>
      <p:sp>
        <p:nvSpPr>
          <p:cNvPr id="80" name="TextBox 79"/>
          <p:cNvSpPr txBox="1"/>
          <p:nvPr/>
        </p:nvSpPr>
        <p:spPr>
          <a:xfrm>
            <a:off x="1076327" y="186532"/>
            <a:ext cx="6981499" cy="600164"/>
          </a:xfrm>
          <a:prstGeom prst="rect">
            <a:avLst/>
          </a:prstGeom>
          <a:noFill/>
        </p:spPr>
        <p:txBody>
          <a:bodyPr wrap="square" rtlCol="0">
            <a:spAutoFit/>
          </a:bodyPr>
          <a:lstStyle/>
          <a:p>
            <a:pPr algn="ctr"/>
            <a:r>
              <a:rPr lang="th-TH" sz="3300" dirty="0" smtClean="0">
                <a:solidFill>
                  <a:schemeClr val="bg1"/>
                </a:solidFill>
                <a:latin typeface="Arial Black" panose="020B0A04020102020204" pitchFamily="34" charset="0"/>
              </a:rPr>
              <a:t>WORLD MEGA TRENDS</a:t>
            </a:r>
            <a:endParaRPr lang="en-AU" sz="33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1779172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p:cNvPicPr>
            <a:picLocks noChangeAspect="1"/>
          </p:cNvPicPr>
          <p:nvPr/>
        </p:nvPicPr>
        <p:blipFill>
          <a:blip r:embed="rId3">
            <a:grayscl/>
          </a:blip>
          <a:stretch>
            <a:fillRect/>
          </a:stretch>
        </p:blipFill>
        <p:spPr>
          <a:xfrm>
            <a:off x="-676" y="1"/>
            <a:ext cx="9144675" cy="5143880"/>
          </a:xfrm>
          <a:prstGeom prst="rect">
            <a:avLst/>
          </a:prstGeom>
        </p:spPr>
      </p:pic>
      <p:sp>
        <p:nvSpPr>
          <p:cNvPr id="145" name="TextBox 144"/>
          <p:cNvSpPr txBox="1"/>
          <p:nvPr/>
        </p:nvSpPr>
        <p:spPr>
          <a:xfrm>
            <a:off x="-1404834" y="1962151"/>
            <a:ext cx="16937650" cy="2554545"/>
          </a:xfrm>
          <a:prstGeom prst="rect">
            <a:avLst/>
          </a:prstGeom>
          <a:noFill/>
        </p:spPr>
        <p:txBody>
          <a:bodyPr wrap="none" rtlCol="0">
            <a:spAutoFit/>
          </a:bodyPr>
          <a:lstStyle/>
          <a:p>
            <a:r>
              <a:rPr lang="en-US" sz="16000" dirty="0" smtClean="0">
                <a:solidFill>
                  <a:schemeClr val="bg1">
                    <a:lumMod val="50000"/>
                  </a:schemeClr>
                </a:solidFill>
                <a:latin typeface="Arial Black" panose="020B0A04020102020204" pitchFamily="34" charset="0"/>
              </a:rPr>
              <a:t>MEGA TRENDS</a:t>
            </a:r>
            <a:endParaRPr lang="en-US" sz="16000" dirty="0">
              <a:solidFill>
                <a:schemeClr val="bg1">
                  <a:lumMod val="50000"/>
                </a:schemeClr>
              </a:solidFill>
              <a:latin typeface="Arial Black" panose="020B0A04020102020204" pitchFamily="34" charset="0"/>
            </a:endParaRPr>
          </a:p>
        </p:txBody>
      </p:sp>
      <p:sp>
        <p:nvSpPr>
          <p:cNvPr id="144" name="TextBox 143"/>
          <p:cNvSpPr txBox="1"/>
          <p:nvPr/>
        </p:nvSpPr>
        <p:spPr>
          <a:xfrm>
            <a:off x="3276602" y="3214628"/>
            <a:ext cx="6340197" cy="2862322"/>
          </a:xfrm>
          <a:prstGeom prst="rect">
            <a:avLst/>
          </a:prstGeom>
          <a:noFill/>
        </p:spPr>
        <p:txBody>
          <a:bodyPr wrap="none" rtlCol="0">
            <a:spAutoFit/>
          </a:bodyPr>
          <a:lstStyle/>
          <a:p>
            <a:r>
              <a:rPr lang="en-US" sz="18000" dirty="0" smtClean="0">
                <a:solidFill>
                  <a:schemeClr val="bg1">
                    <a:lumMod val="50000"/>
                  </a:schemeClr>
                </a:solidFill>
                <a:latin typeface="Arial Black" panose="020B0A04020102020204" pitchFamily="34" charset="0"/>
              </a:rPr>
              <a:t>2016</a:t>
            </a:r>
            <a:endParaRPr lang="en-US" sz="18000" dirty="0">
              <a:solidFill>
                <a:schemeClr val="bg1">
                  <a:lumMod val="50000"/>
                </a:schemeClr>
              </a:solidFill>
              <a:latin typeface="Arial Black" panose="020B0A04020102020204" pitchFamily="34" charset="0"/>
            </a:endParaRPr>
          </a:p>
        </p:txBody>
      </p:sp>
      <p:sp>
        <p:nvSpPr>
          <p:cNvPr id="2" name="TextBox 1"/>
          <p:cNvSpPr txBox="1"/>
          <p:nvPr/>
        </p:nvSpPr>
        <p:spPr>
          <a:xfrm>
            <a:off x="1066801" y="167967"/>
            <a:ext cx="6981499" cy="600164"/>
          </a:xfrm>
          <a:prstGeom prst="rect">
            <a:avLst/>
          </a:prstGeom>
          <a:noFill/>
        </p:spPr>
        <p:txBody>
          <a:bodyPr wrap="square" rtlCol="0">
            <a:spAutoFit/>
          </a:bodyPr>
          <a:lstStyle/>
          <a:p>
            <a:pPr algn="ctr"/>
            <a:r>
              <a:rPr lang="en-AU" sz="3300" dirty="0" smtClean="0">
                <a:solidFill>
                  <a:schemeClr val="bg1"/>
                </a:solidFill>
                <a:latin typeface="Arial Black" panose="020B0A04020102020204" pitchFamily="34" charset="0"/>
              </a:rPr>
              <a:t>THAILAND MEGA TRENDS</a:t>
            </a:r>
            <a:endParaRPr lang="en-AU" sz="3300" dirty="0">
              <a:solidFill>
                <a:schemeClr val="bg1"/>
              </a:solidFill>
              <a:latin typeface="Arial Black" panose="020B0A04020102020204" pitchFamily="34" charset="0"/>
            </a:endParaRPr>
          </a:p>
        </p:txBody>
      </p:sp>
      <p:sp>
        <p:nvSpPr>
          <p:cNvPr id="89" name="TextBox 88"/>
          <p:cNvSpPr txBox="1"/>
          <p:nvPr/>
        </p:nvSpPr>
        <p:spPr>
          <a:xfrm>
            <a:off x="6553200" y="2647950"/>
            <a:ext cx="3048000" cy="553998"/>
          </a:xfrm>
          <a:prstGeom prst="rect">
            <a:avLst/>
          </a:prstGeom>
          <a:noFill/>
        </p:spPr>
        <p:txBody>
          <a:bodyPr wrap="square" rtlCol="0">
            <a:spAutoFit/>
          </a:bodyPr>
          <a:lstStyle/>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EASTERN </a:t>
            </a:r>
          </a:p>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ECONOMIC CORRIDOR</a:t>
            </a:r>
            <a:endParaRPr lang="en-AU" b="1" dirty="0">
              <a:solidFill>
                <a:srgbClr val="002060"/>
              </a:solidFill>
              <a:latin typeface="Arial Narrow" panose="020B0606020202030204" pitchFamily="34" charset="0"/>
              <a:ea typeface="DFKai-SB" panose="03000509000000000000" pitchFamily="65" charset="-120"/>
            </a:endParaRPr>
          </a:p>
        </p:txBody>
      </p:sp>
      <p:grpSp>
        <p:nvGrpSpPr>
          <p:cNvPr id="7" name="Group 6"/>
          <p:cNvGrpSpPr/>
          <p:nvPr/>
        </p:nvGrpSpPr>
        <p:grpSpPr>
          <a:xfrm>
            <a:off x="1933074" y="2495548"/>
            <a:ext cx="1761531" cy="2102062"/>
            <a:chOff x="2339916" y="1440112"/>
            <a:chExt cx="1761531" cy="2102062"/>
          </a:xfrm>
        </p:grpSpPr>
        <p:sp>
          <p:nvSpPr>
            <p:cNvPr id="80" name="Oval 79"/>
            <p:cNvSpPr/>
            <p:nvPr/>
          </p:nvSpPr>
          <p:spPr>
            <a:xfrm>
              <a:off x="2451205" y="1466083"/>
              <a:ext cx="1490872" cy="1465634"/>
            </a:xfrm>
            <a:prstGeom prst="ellipse">
              <a:avLst/>
            </a:prstGeom>
            <a:blipFill dpi="0" rotWithShape="1">
              <a:blip r:embed="rId4" cstate="print"/>
              <a:srcRect/>
              <a:stretch>
                <a:fillRect l="-4000" r="-16000"/>
              </a:stretch>
            </a:blip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p:cNvSpPr txBox="1"/>
            <p:nvPr/>
          </p:nvSpPr>
          <p:spPr>
            <a:xfrm>
              <a:off x="2423075" y="2988176"/>
              <a:ext cx="1590365" cy="553998"/>
            </a:xfrm>
            <a:prstGeom prst="rect">
              <a:avLst/>
            </a:prstGeom>
            <a:noFill/>
          </p:spPr>
          <p:txBody>
            <a:bodyPr wrap="square" rtlCol="0">
              <a:spAutoFit/>
            </a:bodyPr>
            <a:lstStyle/>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INTERNET</a:t>
              </a:r>
            </a:p>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OF THINGS</a:t>
              </a:r>
              <a:endParaRPr lang="en-AU" b="1" dirty="0">
                <a:solidFill>
                  <a:srgbClr val="002060"/>
                </a:solidFill>
                <a:latin typeface="Arial Narrow" panose="020B0606020202030204" pitchFamily="34" charset="0"/>
                <a:ea typeface="DFKai-SB" panose="03000509000000000000" pitchFamily="65" charset="-120"/>
              </a:endParaRPr>
            </a:p>
          </p:txBody>
        </p:sp>
        <p:grpSp>
          <p:nvGrpSpPr>
            <p:cNvPr id="8" name="Group 140"/>
            <p:cNvGrpSpPr/>
            <p:nvPr/>
          </p:nvGrpSpPr>
          <p:grpSpPr>
            <a:xfrm>
              <a:off x="3486904" y="1440112"/>
              <a:ext cx="548335" cy="297517"/>
              <a:chOff x="2278031" y="3950633"/>
              <a:chExt cx="605144" cy="329907"/>
            </a:xfrm>
          </p:grpSpPr>
          <p:sp>
            <p:nvSpPr>
              <p:cNvPr id="142" name="Rectangle 141"/>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TextBox 142"/>
              <p:cNvSpPr txBox="1"/>
              <p:nvPr/>
            </p:nvSpPr>
            <p:spPr>
              <a:xfrm>
                <a:off x="2278031" y="3950633"/>
                <a:ext cx="605144"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SMART</a:t>
                </a:r>
              </a:p>
              <a:p>
                <a:pPr>
                  <a:lnSpc>
                    <a:spcPts val="800"/>
                  </a:lnSpc>
                </a:pPr>
                <a:r>
                  <a:rPr lang="en-US" sz="900" dirty="0" smtClean="0">
                    <a:solidFill>
                      <a:schemeClr val="tx2">
                        <a:lumMod val="75000"/>
                      </a:schemeClr>
                    </a:solidFill>
                  </a:rPr>
                  <a:t>HOME</a:t>
                </a:r>
                <a:endParaRPr lang="en-AU" sz="900" dirty="0">
                  <a:solidFill>
                    <a:schemeClr val="tx2">
                      <a:lumMod val="75000"/>
                    </a:schemeClr>
                  </a:solidFill>
                </a:endParaRPr>
              </a:p>
            </p:txBody>
          </p:sp>
        </p:grpSp>
        <p:grpSp>
          <p:nvGrpSpPr>
            <p:cNvPr id="9" name="Group 95"/>
            <p:cNvGrpSpPr/>
            <p:nvPr/>
          </p:nvGrpSpPr>
          <p:grpSpPr>
            <a:xfrm>
              <a:off x="2382158" y="2526004"/>
              <a:ext cx="787684" cy="297517"/>
              <a:chOff x="2293306" y="3950633"/>
              <a:chExt cx="605144" cy="329907"/>
            </a:xfrm>
          </p:grpSpPr>
          <p:sp>
            <p:nvSpPr>
              <p:cNvPr id="97" name="Rectangle 96"/>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TextBox 98"/>
              <p:cNvSpPr txBox="1"/>
              <p:nvPr/>
            </p:nvSpPr>
            <p:spPr>
              <a:xfrm>
                <a:off x="2293306" y="3950633"/>
                <a:ext cx="605144"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CONNE</a:t>
                </a:r>
                <a:r>
                  <a:rPr lang="th-TH" sz="900" dirty="0">
                    <a:solidFill>
                      <a:schemeClr val="tx2">
                        <a:lumMod val="75000"/>
                      </a:schemeClr>
                    </a:solidFill>
                  </a:rPr>
                  <a:t>C</a:t>
                </a:r>
                <a:r>
                  <a:rPr lang="en-US" sz="900" dirty="0" smtClean="0">
                    <a:solidFill>
                      <a:schemeClr val="tx2">
                        <a:lumMod val="75000"/>
                      </a:schemeClr>
                    </a:solidFill>
                  </a:rPr>
                  <a:t>TED PEOPLE</a:t>
                </a:r>
                <a:endParaRPr lang="en-AU" sz="900" dirty="0">
                  <a:solidFill>
                    <a:schemeClr val="tx2">
                      <a:lumMod val="75000"/>
                    </a:schemeClr>
                  </a:solidFill>
                </a:endParaRPr>
              </a:p>
            </p:txBody>
          </p:sp>
        </p:grpSp>
        <p:grpSp>
          <p:nvGrpSpPr>
            <p:cNvPr id="10" name="Group 104"/>
            <p:cNvGrpSpPr/>
            <p:nvPr/>
          </p:nvGrpSpPr>
          <p:grpSpPr>
            <a:xfrm>
              <a:off x="2339916" y="1596575"/>
              <a:ext cx="635263" cy="194925"/>
              <a:chOff x="2231416" y="3957949"/>
              <a:chExt cx="701079" cy="216146"/>
            </a:xfrm>
          </p:grpSpPr>
          <p:sp>
            <p:nvSpPr>
              <p:cNvPr id="106" name="Rectangle 105"/>
              <p:cNvSpPr/>
              <p:nvPr/>
            </p:nvSpPr>
            <p:spPr>
              <a:xfrm>
                <a:off x="2305894" y="3961817"/>
                <a:ext cx="534715" cy="1546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p:cNvSpPr txBox="1"/>
              <p:nvPr/>
            </p:nvSpPr>
            <p:spPr>
              <a:xfrm>
                <a:off x="2231416" y="3957949"/>
                <a:ext cx="701079" cy="216146"/>
              </a:xfrm>
              <a:prstGeom prst="rect">
                <a:avLst/>
              </a:prstGeom>
              <a:noFill/>
            </p:spPr>
            <p:txBody>
              <a:bodyPr wrap="square" rtlCol="0">
                <a:spAutoFit/>
              </a:bodyPr>
              <a:lstStyle/>
              <a:p>
                <a:pPr>
                  <a:lnSpc>
                    <a:spcPts val="800"/>
                  </a:lnSpc>
                </a:pPr>
                <a:r>
                  <a:rPr lang="en-US" sz="900" dirty="0" smtClean="0">
                    <a:solidFill>
                      <a:schemeClr val="tx2">
                        <a:lumMod val="75000"/>
                      </a:schemeClr>
                    </a:solidFill>
                  </a:rPr>
                  <a:t>BIGDATA</a:t>
                </a:r>
                <a:endParaRPr lang="en-AU" sz="900" dirty="0">
                  <a:solidFill>
                    <a:schemeClr val="tx2">
                      <a:lumMod val="75000"/>
                    </a:schemeClr>
                  </a:solidFill>
                </a:endParaRPr>
              </a:p>
            </p:txBody>
          </p:sp>
        </p:grpSp>
        <p:grpSp>
          <p:nvGrpSpPr>
            <p:cNvPr id="11" name="Group 108"/>
            <p:cNvGrpSpPr/>
            <p:nvPr/>
          </p:nvGrpSpPr>
          <p:grpSpPr>
            <a:xfrm>
              <a:off x="3417858" y="2390794"/>
              <a:ext cx="683589" cy="194925"/>
              <a:chOff x="2278031" y="3950633"/>
              <a:chExt cx="605144" cy="216146"/>
            </a:xfrm>
          </p:grpSpPr>
          <p:sp>
            <p:nvSpPr>
              <p:cNvPr id="111" name="Rectangle 110"/>
              <p:cNvSpPr/>
              <p:nvPr/>
            </p:nvSpPr>
            <p:spPr>
              <a:xfrm>
                <a:off x="2305894" y="3961817"/>
                <a:ext cx="534715" cy="1546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TextBox 111"/>
              <p:cNvSpPr txBox="1"/>
              <p:nvPr/>
            </p:nvSpPr>
            <p:spPr>
              <a:xfrm>
                <a:off x="2278031" y="3950633"/>
                <a:ext cx="605144" cy="216146"/>
              </a:xfrm>
              <a:prstGeom prst="rect">
                <a:avLst/>
              </a:prstGeom>
              <a:noFill/>
            </p:spPr>
            <p:txBody>
              <a:bodyPr wrap="square" rtlCol="0">
                <a:spAutoFit/>
              </a:bodyPr>
              <a:lstStyle/>
              <a:p>
                <a:pPr>
                  <a:lnSpc>
                    <a:spcPts val="800"/>
                  </a:lnSpc>
                </a:pPr>
                <a:r>
                  <a:rPr lang="en-US" sz="900" dirty="0" smtClean="0">
                    <a:solidFill>
                      <a:schemeClr val="tx2">
                        <a:lumMod val="75000"/>
                      </a:schemeClr>
                    </a:solidFill>
                  </a:rPr>
                  <a:t>MOBILITY</a:t>
                </a:r>
                <a:endParaRPr lang="en-AU" sz="900" dirty="0">
                  <a:solidFill>
                    <a:schemeClr val="tx2">
                      <a:lumMod val="75000"/>
                    </a:schemeClr>
                  </a:solidFill>
                </a:endParaRPr>
              </a:p>
            </p:txBody>
          </p:sp>
        </p:grpSp>
      </p:grpSp>
      <p:grpSp>
        <p:nvGrpSpPr>
          <p:cNvPr id="12" name="Group 4"/>
          <p:cNvGrpSpPr/>
          <p:nvPr/>
        </p:nvGrpSpPr>
        <p:grpSpPr>
          <a:xfrm>
            <a:off x="5208061" y="2495549"/>
            <a:ext cx="1802341" cy="2102175"/>
            <a:chOff x="4315464" y="1428731"/>
            <a:chExt cx="1802341" cy="2102175"/>
          </a:xfrm>
        </p:grpSpPr>
        <p:sp>
          <p:nvSpPr>
            <p:cNvPr id="26" name="Oval 25"/>
            <p:cNvSpPr/>
            <p:nvPr/>
          </p:nvSpPr>
          <p:spPr>
            <a:xfrm>
              <a:off x="4444991" y="1466084"/>
              <a:ext cx="1482044" cy="1454528"/>
            </a:xfrm>
            <a:prstGeom prst="ellipse">
              <a:avLst/>
            </a:prstGeom>
            <a:blipFill dpi="0" rotWithShape="1">
              <a:blip r:embed="rId5" cstate="print"/>
              <a:srcRect/>
              <a:stretch>
                <a:fillRect l="-4000" r="-10000" b="-1000"/>
              </a:stretch>
            </a:blip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TextBox 86"/>
            <p:cNvSpPr txBox="1"/>
            <p:nvPr/>
          </p:nvSpPr>
          <p:spPr>
            <a:xfrm>
              <a:off x="4403696" y="2976908"/>
              <a:ext cx="1590365" cy="553998"/>
            </a:xfrm>
            <a:prstGeom prst="rect">
              <a:avLst/>
            </a:prstGeom>
            <a:noFill/>
          </p:spPr>
          <p:txBody>
            <a:bodyPr wrap="square" rtlCol="0">
              <a:spAutoFit/>
            </a:bodyPr>
            <a:lstStyle/>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CLEAN</a:t>
              </a:r>
            </a:p>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ENERGY</a:t>
              </a:r>
              <a:endParaRPr lang="en-AU" b="1" dirty="0">
                <a:solidFill>
                  <a:srgbClr val="002060"/>
                </a:solidFill>
                <a:latin typeface="Arial Narrow" panose="020B0606020202030204" pitchFamily="34" charset="0"/>
                <a:ea typeface="DFKai-SB" panose="03000509000000000000" pitchFamily="65" charset="-120"/>
              </a:endParaRPr>
            </a:p>
          </p:txBody>
        </p:sp>
        <p:grpSp>
          <p:nvGrpSpPr>
            <p:cNvPr id="13" name="Group 113"/>
            <p:cNvGrpSpPr/>
            <p:nvPr/>
          </p:nvGrpSpPr>
          <p:grpSpPr>
            <a:xfrm>
              <a:off x="5487539" y="1428731"/>
              <a:ext cx="548335" cy="400110"/>
              <a:chOff x="2278031" y="3950633"/>
              <a:chExt cx="605144" cy="443669"/>
            </a:xfrm>
          </p:grpSpPr>
          <p:sp>
            <p:nvSpPr>
              <p:cNvPr id="115" name="Rectangle 114"/>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TextBox 116"/>
              <p:cNvSpPr txBox="1"/>
              <p:nvPr/>
            </p:nvSpPr>
            <p:spPr>
              <a:xfrm>
                <a:off x="2278031" y="3950633"/>
                <a:ext cx="605144" cy="443669"/>
              </a:xfrm>
              <a:prstGeom prst="rect">
                <a:avLst/>
              </a:prstGeom>
              <a:noFill/>
            </p:spPr>
            <p:txBody>
              <a:bodyPr wrap="square" rtlCol="0">
                <a:spAutoFit/>
              </a:bodyPr>
              <a:lstStyle/>
              <a:p>
                <a:pPr>
                  <a:lnSpc>
                    <a:spcPts val="800"/>
                  </a:lnSpc>
                </a:pPr>
                <a:r>
                  <a:rPr lang="en-US" sz="900" dirty="0" smtClean="0">
                    <a:solidFill>
                      <a:schemeClr val="tx2">
                        <a:lumMod val="75000"/>
                      </a:schemeClr>
                    </a:solidFill>
                  </a:rPr>
                  <a:t>SOLAR</a:t>
                </a:r>
              </a:p>
              <a:p>
                <a:pPr>
                  <a:lnSpc>
                    <a:spcPts val="800"/>
                  </a:lnSpc>
                </a:pPr>
                <a:r>
                  <a:rPr lang="en-US" sz="900" dirty="0" smtClean="0">
                    <a:solidFill>
                      <a:schemeClr val="tx2">
                        <a:lumMod val="75000"/>
                      </a:schemeClr>
                    </a:solidFill>
                  </a:rPr>
                  <a:t>ENERGY</a:t>
                </a:r>
                <a:endParaRPr lang="en-AU" sz="900" dirty="0">
                  <a:solidFill>
                    <a:schemeClr val="tx2">
                      <a:lumMod val="75000"/>
                    </a:schemeClr>
                  </a:solidFill>
                </a:endParaRPr>
              </a:p>
            </p:txBody>
          </p:sp>
        </p:grpSp>
        <p:grpSp>
          <p:nvGrpSpPr>
            <p:cNvPr id="14" name="Group 117"/>
            <p:cNvGrpSpPr/>
            <p:nvPr/>
          </p:nvGrpSpPr>
          <p:grpSpPr>
            <a:xfrm>
              <a:off x="4315464" y="2491766"/>
              <a:ext cx="642030" cy="297517"/>
              <a:chOff x="2278032" y="3950633"/>
              <a:chExt cx="708546" cy="329906"/>
            </a:xfrm>
          </p:grpSpPr>
          <p:sp>
            <p:nvSpPr>
              <p:cNvPr id="120" name="Rectangle 119"/>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TextBox 120"/>
              <p:cNvSpPr txBox="1"/>
              <p:nvPr/>
            </p:nvSpPr>
            <p:spPr>
              <a:xfrm>
                <a:off x="2278032" y="3950633"/>
                <a:ext cx="708546" cy="329906"/>
              </a:xfrm>
              <a:prstGeom prst="rect">
                <a:avLst/>
              </a:prstGeom>
              <a:noFill/>
            </p:spPr>
            <p:txBody>
              <a:bodyPr wrap="square" rtlCol="0">
                <a:spAutoFit/>
              </a:bodyPr>
              <a:lstStyle/>
              <a:p>
                <a:pPr>
                  <a:lnSpc>
                    <a:spcPts val="800"/>
                  </a:lnSpc>
                </a:pPr>
                <a:r>
                  <a:rPr lang="en-US" sz="900" dirty="0" smtClean="0">
                    <a:solidFill>
                      <a:schemeClr val="tx2">
                        <a:lumMod val="75000"/>
                      </a:schemeClr>
                    </a:solidFill>
                  </a:rPr>
                  <a:t>HYBRID</a:t>
                </a:r>
              </a:p>
              <a:p>
                <a:pPr>
                  <a:lnSpc>
                    <a:spcPts val="800"/>
                  </a:lnSpc>
                </a:pPr>
                <a:r>
                  <a:rPr lang="en-US" sz="900" dirty="0" smtClean="0">
                    <a:solidFill>
                      <a:schemeClr val="tx2">
                        <a:lumMod val="75000"/>
                      </a:schemeClr>
                    </a:solidFill>
                  </a:rPr>
                  <a:t>VEHICLE</a:t>
                </a:r>
                <a:endParaRPr lang="en-AU" sz="900" dirty="0">
                  <a:solidFill>
                    <a:schemeClr val="tx2">
                      <a:lumMod val="75000"/>
                    </a:schemeClr>
                  </a:solidFill>
                </a:endParaRPr>
              </a:p>
            </p:txBody>
          </p:sp>
        </p:grpSp>
        <p:grpSp>
          <p:nvGrpSpPr>
            <p:cNvPr id="15" name="Group 122"/>
            <p:cNvGrpSpPr/>
            <p:nvPr/>
          </p:nvGrpSpPr>
          <p:grpSpPr>
            <a:xfrm>
              <a:off x="5457269" y="2629199"/>
              <a:ext cx="660536" cy="297517"/>
              <a:chOff x="2278031" y="3950633"/>
              <a:chExt cx="605144" cy="329907"/>
            </a:xfrm>
          </p:grpSpPr>
          <p:sp>
            <p:nvSpPr>
              <p:cNvPr id="124" name="Rectangle 123"/>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p:cNvSpPr txBox="1"/>
              <p:nvPr/>
            </p:nvSpPr>
            <p:spPr>
              <a:xfrm>
                <a:off x="2278031" y="3950633"/>
                <a:ext cx="605144"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WIND</a:t>
                </a:r>
              </a:p>
              <a:p>
                <a:pPr>
                  <a:lnSpc>
                    <a:spcPts val="800"/>
                  </a:lnSpc>
                </a:pPr>
                <a:r>
                  <a:rPr lang="en-US" sz="900" dirty="0" smtClean="0">
                    <a:solidFill>
                      <a:schemeClr val="tx2">
                        <a:lumMod val="75000"/>
                      </a:schemeClr>
                    </a:solidFill>
                  </a:rPr>
                  <a:t>FARMING</a:t>
                </a:r>
                <a:endParaRPr lang="en-AU" sz="900" dirty="0">
                  <a:solidFill>
                    <a:schemeClr val="tx2">
                      <a:lumMod val="75000"/>
                    </a:schemeClr>
                  </a:solidFill>
                </a:endParaRPr>
              </a:p>
            </p:txBody>
          </p:sp>
        </p:grpSp>
        <p:grpSp>
          <p:nvGrpSpPr>
            <p:cNvPr id="16" name="Group 126"/>
            <p:cNvGrpSpPr/>
            <p:nvPr/>
          </p:nvGrpSpPr>
          <p:grpSpPr>
            <a:xfrm>
              <a:off x="4345393" y="1752864"/>
              <a:ext cx="660536" cy="400110"/>
              <a:chOff x="2278031" y="3950633"/>
              <a:chExt cx="605144" cy="443669"/>
            </a:xfrm>
          </p:grpSpPr>
          <p:sp>
            <p:nvSpPr>
              <p:cNvPr id="129" name="Rectangle 128"/>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TextBox 129"/>
              <p:cNvSpPr txBox="1"/>
              <p:nvPr/>
            </p:nvSpPr>
            <p:spPr>
              <a:xfrm>
                <a:off x="2278031" y="3950633"/>
                <a:ext cx="605144" cy="443669"/>
              </a:xfrm>
              <a:prstGeom prst="rect">
                <a:avLst/>
              </a:prstGeom>
              <a:noFill/>
            </p:spPr>
            <p:txBody>
              <a:bodyPr wrap="square" rtlCol="0">
                <a:spAutoFit/>
              </a:bodyPr>
              <a:lstStyle/>
              <a:p>
                <a:pPr>
                  <a:lnSpc>
                    <a:spcPts val="800"/>
                  </a:lnSpc>
                </a:pPr>
                <a:r>
                  <a:rPr lang="th-TH" sz="900" dirty="0" smtClean="0">
                    <a:solidFill>
                      <a:schemeClr val="tx2">
                        <a:lumMod val="75000"/>
                      </a:schemeClr>
                    </a:solidFill>
                  </a:rPr>
                  <a:t>ENERGY</a:t>
                </a:r>
              </a:p>
              <a:p>
                <a:pPr>
                  <a:lnSpc>
                    <a:spcPts val="800"/>
                  </a:lnSpc>
                </a:pPr>
                <a:r>
                  <a:rPr lang="th-TH" sz="900" dirty="0" smtClean="0">
                    <a:solidFill>
                      <a:schemeClr val="tx2">
                        <a:lumMod val="75000"/>
                      </a:schemeClr>
                    </a:solidFill>
                  </a:rPr>
                  <a:t>SHORTAGE</a:t>
                </a:r>
                <a:endParaRPr lang="en-AU" sz="900" dirty="0">
                  <a:solidFill>
                    <a:schemeClr val="tx2">
                      <a:lumMod val="75000"/>
                    </a:schemeClr>
                  </a:solidFill>
                </a:endParaRPr>
              </a:p>
            </p:txBody>
          </p:sp>
        </p:grpSp>
        <p:grpSp>
          <p:nvGrpSpPr>
            <p:cNvPr id="17" name="Group 131"/>
            <p:cNvGrpSpPr/>
            <p:nvPr/>
          </p:nvGrpSpPr>
          <p:grpSpPr>
            <a:xfrm>
              <a:off x="5562339" y="1909763"/>
              <a:ext cx="548335" cy="297517"/>
              <a:chOff x="2278031" y="3950633"/>
              <a:chExt cx="605144" cy="329907"/>
            </a:xfrm>
          </p:grpSpPr>
          <p:sp>
            <p:nvSpPr>
              <p:cNvPr id="133" name="Rectangle 132"/>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TextBox 134"/>
              <p:cNvSpPr txBox="1"/>
              <p:nvPr/>
            </p:nvSpPr>
            <p:spPr>
              <a:xfrm>
                <a:off x="2278031" y="3950633"/>
                <a:ext cx="605144"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EARTH CARE</a:t>
                </a:r>
                <a:endParaRPr lang="en-AU" sz="900" dirty="0">
                  <a:solidFill>
                    <a:schemeClr val="tx2">
                      <a:lumMod val="75000"/>
                    </a:schemeClr>
                  </a:solidFill>
                </a:endParaRPr>
              </a:p>
            </p:txBody>
          </p:sp>
        </p:grpSp>
      </p:grpSp>
      <p:grpSp>
        <p:nvGrpSpPr>
          <p:cNvPr id="18" name="Group 3"/>
          <p:cNvGrpSpPr/>
          <p:nvPr/>
        </p:nvGrpSpPr>
        <p:grpSpPr>
          <a:xfrm>
            <a:off x="6935822" y="1123950"/>
            <a:ext cx="2793349" cy="3390495"/>
            <a:chOff x="6248768" y="1466084"/>
            <a:chExt cx="2793349" cy="3390494"/>
          </a:xfrm>
        </p:grpSpPr>
        <p:sp>
          <p:nvSpPr>
            <p:cNvPr id="59" name="TextBox 58"/>
            <p:cNvSpPr txBox="1"/>
            <p:nvPr/>
          </p:nvSpPr>
          <p:spPr>
            <a:xfrm>
              <a:off x="6815446" y="4610357"/>
              <a:ext cx="2226671" cy="246221"/>
            </a:xfrm>
            <a:prstGeom prst="rect">
              <a:avLst/>
            </a:prstGeom>
            <a:noFill/>
          </p:spPr>
          <p:txBody>
            <a:bodyPr wrap="square" rtlCol="0">
              <a:spAutoFit/>
            </a:bodyPr>
            <a:lstStyle/>
            <a:p>
              <a:pPr>
                <a:lnSpc>
                  <a:spcPts val="1200"/>
                </a:lnSpc>
              </a:pPr>
              <a:r>
                <a:rPr lang="en-US" sz="600" dirty="0" smtClean="0">
                  <a:solidFill>
                    <a:schemeClr val="tx1">
                      <a:lumMod val="65000"/>
                      <a:lumOff val="35000"/>
                    </a:schemeClr>
                  </a:solidFill>
                  <a:ea typeface="DFKai-SB" panose="03000509000000000000" pitchFamily="65" charset="-120"/>
                </a:rPr>
                <a:t>Credit: Mega Trend by the Visionary Innovation Research Division</a:t>
              </a:r>
              <a:endParaRPr lang="en-AU" sz="600" dirty="0">
                <a:solidFill>
                  <a:schemeClr val="tx1">
                    <a:lumMod val="65000"/>
                    <a:lumOff val="35000"/>
                  </a:schemeClr>
                </a:solidFill>
                <a:ea typeface="DFKai-SB" panose="03000509000000000000" pitchFamily="65" charset="-120"/>
              </a:endParaRPr>
            </a:p>
          </p:txBody>
        </p:sp>
        <p:sp>
          <p:nvSpPr>
            <p:cNvPr id="83" name="Oval 82"/>
            <p:cNvSpPr/>
            <p:nvPr/>
          </p:nvSpPr>
          <p:spPr>
            <a:xfrm>
              <a:off x="6338168" y="1466084"/>
              <a:ext cx="1486444" cy="1465633"/>
            </a:xfrm>
            <a:prstGeom prst="ellipse">
              <a:avLst/>
            </a:prstGeom>
            <a:blipFill dpi="0" rotWithShape="1">
              <a:blip r:embed="rId6" cstate="print"/>
              <a:srcRect/>
              <a:stretch>
                <a:fillRect t="-1000" r="-62000" b="-1000"/>
              </a:stretch>
            </a:blip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45"/>
            <p:cNvGrpSpPr/>
            <p:nvPr/>
          </p:nvGrpSpPr>
          <p:grpSpPr>
            <a:xfrm>
              <a:off x="7454416" y="1491179"/>
              <a:ext cx="751312" cy="297517"/>
              <a:chOff x="2278031" y="3950633"/>
              <a:chExt cx="605144" cy="329907"/>
            </a:xfrm>
          </p:grpSpPr>
          <p:sp>
            <p:nvSpPr>
              <p:cNvPr id="147" name="Rectangle 146"/>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TextBox 147"/>
              <p:cNvSpPr txBox="1"/>
              <p:nvPr/>
            </p:nvSpPr>
            <p:spPr>
              <a:xfrm>
                <a:off x="2278031" y="3950633"/>
                <a:ext cx="605144"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HIGH SPEED TRAIN</a:t>
                </a:r>
                <a:endParaRPr lang="en-AU" sz="900" dirty="0">
                  <a:solidFill>
                    <a:schemeClr val="tx2">
                      <a:lumMod val="75000"/>
                    </a:schemeClr>
                  </a:solidFill>
                </a:endParaRPr>
              </a:p>
            </p:txBody>
          </p:sp>
        </p:grpSp>
        <p:grpSp>
          <p:nvGrpSpPr>
            <p:cNvPr id="20" name="Group 149"/>
            <p:cNvGrpSpPr/>
            <p:nvPr/>
          </p:nvGrpSpPr>
          <p:grpSpPr>
            <a:xfrm>
              <a:off x="6386863" y="2562759"/>
              <a:ext cx="751312" cy="297517"/>
              <a:chOff x="2278031" y="3950633"/>
              <a:chExt cx="605144" cy="329907"/>
            </a:xfrm>
          </p:grpSpPr>
          <p:sp>
            <p:nvSpPr>
              <p:cNvPr id="151" name="Rectangle 150"/>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TextBox 151"/>
              <p:cNvSpPr txBox="1"/>
              <p:nvPr/>
            </p:nvSpPr>
            <p:spPr>
              <a:xfrm>
                <a:off x="2278031" y="3950633"/>
                <a:ext cx="605144"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INDUSTRIAL</a:t>
                </a:r>
              </a:p>
              <a:p>
                <a:pPr>
                  <a:lnSpc>
                    <a:spcPts val="800"/>
                  </a:lnSpc>
                </a:pPr>
                <a:r>
                  <a:rPr lang="en-US" sz="900" dirty="0" smtClean="0">
                    <a:solidFill>
                      <a:schemeClr val="tx2">
                        <a:lumMod val="75000"/>
                      </a:schemeClr>
                    </a:solidFill>
                  </a:rPr>
                  <a:t>ESTATE</a:t>
                </a:r>
                <a:endParaRPr lang="en-AU" sz="900" dirty="0">
                  <a:solidFill>
                    <a:schemeClr val="tx2">
                      <a:lumMod val="75000"/>
                    </a:schemeClr>
                  </a:solidFill>
                </a:endParaRPr>
              </a:p>
            </p:txBody>
          </p:sp>
        </p:grpSp>
        <p:grpSp>
          <p:nvGrpSpPr>
            <p:cNvPr id="21" name="Group 152"/>
            <p:cNvGrpSpPr/>
            <p:nvPr/>
          </p:nvGrpSpPr>
          <p:grpSpPr>
            <a:xfrm>
              <a:off x="7353515" y="2233892"/>
              <a:ext cx="873483" cy="400110"/>
              <a:chOff x="2278031" y="3950633"/>
              <a:chExt cx="605144" cy="443670"/>
            </a:xfrm>
          </p:grpSpPr>
          <p:sp>
            <p:nvSpPr>
              <p:cNvPr id="154" name="Rectangle 153"/>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TextBox 154"/>
              <p:cNvSpPr txBox="1"/>
              <p:nvPr/>
            </p:nvSpPr>
            <p:spPr>
              <a:xfrm>
                <a:off x="2278031" y="3950633"/>
                <a:ext cx="605144" cy="443670"/>
              </a:xfrm>
              <a:prstGeom prst="rect">
                <a:avLst/>
              </a:prstGeom>
              <a:noFill/>
            </p:spPr>
            <p:txBody>
              <a:bodyPr wrap="square" rtlCol="0">
                <a:spAutoFit/>
              </a:bodyPr>
              <a:lstStyle/>
              <a:p>
                <a:pPr>
                  <a:lnSpc>
                    <a:spcPts val="800"/>
                  </a:lnSpc>
                </a:pPr>
                <a:r>
                  <a:rPr lang="en-US" sz="900" dirty="0" smtClean="0">
                    <a:solidFill>
                      <a:schemeClr val="tx2">
                        <a:lumMod val="75000"/>
                      </a:schemeClr>
                    </a:solidFill>
                  </a:rPr>
                  <a:t>INTERNATIONAL</a:t>
                </a:r>
              </a:p>
              <a:p>
                <a:pPr>
                  <a:lnSpc>
                    <a:spcPts val="800"/>
                  </a:lnSpc>
                </a:pPr>
                <a:r>
                  <a:rPr lang="en-US" sz="900" dirty="0" smtClean="0">
                    <a:solidFill>
                      <a:schemeClr val="tx2">
                        <a:lumMod val="75000"/>
                      </a:schemeClr>
                    </a:solidFill>
                  </a:rPr>
                  <a:t>AIRPORT</a:t>
                </a:r>
                <a:endParaRPr lang="en-AU" sz="900" dirty="0">
                  <a:solidFill>
                    <a:schemeClr val="tx2">
                      <a:lumMod val="75000"/>
                    </a:schemeClr>
                  </a:solidFill>
                </a:endParaRPr>
              </a:p>
            </p:txBody>
          </p:sp>
        </p:grpSp>
        <p:grpSp>
          <p:nvGrpSpPr>
            <p:cNvPr id="24" name="Group 155"/>
            <p:cNvGrpSpPr/>
            <p:nvPr/>
          </p:nvGrpSpPr>
          <p:grpSpPr>
            <a:xfrm>
              <a:off x="6248768" y="1684145"/>
              <a:ext cx="855433" cy="297517"/>
              <a:chOff x="2278031" y="3950633"/>
              <a:chExt cx="656058" cy="329907"/>
            </a:xfrm>
          </p:grpSpPr>
          <p:sp>
            <p:nvSpPr>
              <p:cNvPr id="157" name="Rectangle 156"/>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TextBox 157"/>
              <p:cNvSpPr txBox="1"/>
              <p:nvPr/>
            </p:nvSpPr>
            <p:spPr>
              <a:xfrm>
                <a:off x="2278031" y="3950633"/>
                <a:ext cx="656058"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TOURISM</a:t>
                </a:r>
              </a:p>
              <a:p>
                <a:pPr>
                  <a:lnSpc>
                    <a:spcPts val="800"/>
                  </a:lnSpc>
                </a:pPr>
                <a:r>
                  <a:rPr lang="en-US" sz="900" dirty="0" smtClean="0">
                    <a:solidFill>
                      <a:schemeClr val="tx2">
                        <a:lumMod val="75000"/>
                      </a:schemeClr>
                    </a:solidFill>
                  </a:rPr>
                  <a:t>DESTINATION</a:t>
                </a:r>
                <a:endParaRPr lang="en-AU" sz="900" dirty="0">
                  <a:solidFill>
                    <a:schemeClr val="tx2">
                      <a:lumMod val="75000"/>
                    </a:schemeClr>
                  </a:solidFill>
                </a:endParaRPr>
              </a:p>
            </p:txBody>
          </p:sp>
        </p:grpSp>
        <p:grpSp>
          <p:nvGrpSpPr>
            <p:cNvPr id="25" name="Group 158"/>
            <p:cNvGrpSpPr/>
            <p:nvPr/>
          </p:nvGrpSpPr>
          <p:grpSpPr>
            <a:xfrm>
              <a:off x="7278877" y="2592669"/>
              <a:ext cx="783783" cy="400110"/>
              <a:chOff x="2278031" y="3950633"/>
              <a:chExt cx="605144" cy="443669"/>
            </a:xfrm>
          </p:grpSpPr>
          <p:sp>
            <p:nvSpPr>
              <p:cNvPr id="160" name="Rectangle 159"/>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TextBox 160"/>
              <p:cNvSpPr txBox="1"/>
              <p:nvPr/>
            </p:nvSpPr>
            <p:spPr>
              <a:xfrm>
                <a:off x="2278031" y="3950633"/>
                <a:ext cx="605144" cy="443669"/>
              </a:xfrm>
              <a:prstGeom prst="rect">
                <a:avLst/>
              </a:prstGeom>
              <a:noFill/>
            </p:spPr>
            <p:txBody>
              <a:bodyPr wrap="square" rtlCol="0">
                <a:spAutoFit/>
              </a:bodyPr>
              <a:lstStyle/>
              <a:p>
                <a:pPr>
                  <a:lnSpc>
                    <a:spcPts val="800"/>
                  </a:lnSpc>
                </a:pPr>
                <a:r>
                  <a:rPr lang="en-US" sz="900" dirty="0" smtClean="0">
                    <a:solidFill>
                      <a:schemeClr val="tx2">
                        <a:lumMod val="75000"/>
                      </a:schemeClr>
                    </a:solidFill>
                  </a:rPr>
                  <a:t>HIGH PROFILE</a:t>
                </a:r>
              </a:p>
              <a:p>
                <a:pPr>
                  <a:lnSpc>
                    <a:spcPts val="800"/>
                  </a:lnSpc>
                </a:pPr>
                <a:r>
                  <a:rPr lang="en-US" sz="900" dirty="0" smtClean="0">
                    <a:solidFill>
                      <a:schemeClr val="tx2">
                        <a:lumMod val="75000"/>
                      </a:schemeClr>
                    </a:solidFill>
                  </a:rPr>
                  <a:t>RESIDENT</a:t>
                </a:r>
                <a:endParaRPr lang="en-AU" sz="900" dirty="0">
                  <a:solidFill>
                    <a:schemeClr val="tx2">
                      <a:lumMod val="75000"/>
                    </a:schemeClr>
                  </a:solidFill>
                </a:endParaRPr>
              </a:p>
            </p:txBody>
          </p:sp>
        </p:grpSp>
      </p:grpSp>
      <p:grpSp>
        <p:nvGrpSpPr>
          <p:cNvPr id="27" name="Group 7"/>
          <p:cNvGrpSpPr/>
          <p:nvPr/>
        </p:nvGrpSpPr>
        <p:grpSpPr>
          <a:xfrm>
            <a:off x="152401" y="1123959"/>
            <a:ext cx="1729627" cy="2227294"/>
            <a:chOff x="368300" y="1405875"/>
            <a:chExt cx="1729627" cy="2227294"/>
          </a:xfrm>
        </p:grpSpPr>
        <p:sp>
          <p:nvSpPr>
            <p:cNvPr id="31" name="Oval 30"/>
            <p:cNvSpPr/>
            <p:nvPr/>
          </p:nvSpPr>
          <p:spPr>
            <a:xfrm>
              <a:off x="564433" y="1466084"/>
              <a:ext cx="1490872" cy="1456899"/>
            </a:xfrm>
            <a:prstGeom prst="ellipse">
              <a:avLst/>
            </a:prstGeom>
            <a:blipFill dpi="0" rotWithShape="1">
              <a:blip r:embed="rId7" cstate="print"/>
              <a:srcRect/>
              <a:stretch>
                <a:fillRect l="-5000" t="1000" r="-9000" b="1000"/>
              </a:stretch>
            </a:blip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8" name="Group 136"/>
            <p:cNvGrpSpPr/>
            <p:nvPr/>
          </p:nvGrpSpPr>
          <p:grpSpPr>
            <a:xfrm>
              <a:off x="368300" y="2383681"/>
              <a:ext cx="768195" cy="297517"/>
              <a:chOff x="2278030" y="3950633"/>
              <a:chExt cx="729687" cy="329907"/>
            </a:xfrm>
          </p:grpSpPr>
          <p:sp>
            <p:nvSpPr>
              <p:cNvPr id="22" name="Rectangle 21"/>
              <p:cNvSpPr/>
              <p:nvPr/>
            </p:nvSpPr>
            <p:spPr>
              <a:xfrm>
                <a:off x="2305894" y="3961817"/>
                <a:ext cx="66189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2278030" y="3950633"/>
                <a:ext cx="729687" cy="329907"/>
              </a:xfrm>
              <a:prstGeom prst="rect">
                <a:avLst/>
              </a:prstGeom>
              <a:noFill/>
            </p:spPr>
            <p:txBody>
              <a:bodyPr wrap="square" rtlCol="0">
                <a:spAutoFit/>
              </a:bodyPr>
              <a:lstStyle/>
              <a:p>
                <a:pPr>
                  <a:lnSpc>
                    <a:spcPts val="800"/>
                  </a:lnSpc>
                </a:pPr>
                <a:r>
                  <a:rPr lang="th-TH" sz="900" dirty="0" smtClean="0">
                    <a:solidFill>
                      <a:schemeClr val="tx2">
                        <a:lumMod val="75000"/>
                      </a:schemeClr>
                    </a:solidFill>
                  </a:rPr>
                  <a:t>RETIREMENT FUND</a:t>
                </a:r>
                <a:endParaRPr lang="en-AU" sz="900" dirty="0">
                  <a:solidFill>
                    <a:schemeClr val="tx2">
                      <a:lumMod val="75000"/>
                    </a:schemeClr>
                  </a:solidFill>
                </a:endParaRPr>
              </a:p>
            </p:txBody>
          </p:sp>
        </p:grpSp>
        <p:grpSp>
          <p:nvGrpSpPr>
            <p:cNvPr id="29" name="Group 137"/>
            <p:cNvGrpSpPr/>
            <p:nvPr/>
          </p:nvGrpSpPr>
          <p:grpSpPr>
            <a:xfrm>
              <a:off x="379808" y="1741946"/>
              <a:ext cx="663800" cy="297517"/>
              <a:chOff x="2278031" y="3950634"/>
              <a:chExt cx="560316" cy="329907"/>
            </a:xfrm>
          </p:grpSpPr>
          <p:sp>
            <p:nvSpPr>
              <p:cNvPr id="139" name="Rectangle 138"/>
              <p:cNvSpPr/>
              <p:nvPr/>
            </p:nvSpPr>
            <p:spPr>
              <a:xfrm>
                <a:off x="2305895" y="3961817"/>
                <a:ext cx="532452"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extBox 139"/>
              <p:cNvSpPr txBox="1"/>
              <p:nvPr/>
            </p:nvSpPr>
            <p:spPr>
              <a:xfrm>
                <a:off x="2278031" y="3950634"/>
                <a:ext cx="560316" cy="329907"/>
              </a:xfrm>
              <a:prstGeom prst="rect">
                <a:avLst/>
              </a:prstGeom>
              <a:noFill/>
            </p:spPr>
            <p:txBody>
              <a:bodyPr wrap="square" rtlCol="0">
                <a:spAutoFit/>
              </a:bodyPr>
              <a:lstStyle/>
              <a:p>
                <a:pPr>
                  <a:lnSpc>
                    <a:spcPts val="800"/>
                  </a:lnSpc>
                </a:pPr>
                <a:r>
                  <a:rPr lang="th-TH" sz="900" dirty="0" smtClean="0">
                    <a:solidFill>
                      <a:schemeClr val="tx2">
                        <a:lumMod val="75000"/>
                      </a:schemeClr>
                    </a:solidFill>
                  </a:rPr>
                  <a:t>ELDER</a:t>
                </a:r>
                <a:endParaRPr lang="en-US" sz="900" dirty="0" smtClean="0">
                  <a:solidFill>
                    <a:schemeClr val="tx2">
                      <a:lumMod val="75000"/>
                    </a:schemeClr>
                  </a:solidFill>
                </a:endParaRPr>
              </a:p>
              <a:p>
                <a:pPr>
                  <a:lnSpc>
                    <a:spcPts val="800"/>
                  </a:lnSpc>
                </a:pPr>
                <a:r>
                  <a:rPr lang="th-TH" sz="900" dirty="0" smtClean="0">
                    <a:solidFill>
                      <a:schemeClr val="tx2">
                        <a:lumMod val="75000"/>
                      </a:schemeClr>
                    </a:solidFill>
                  </a:rPr>
                  <a:t>QUALITY</a:t>
                </a:r>
                <a:endParaRPr lang="en-AU" sz="900" dirty="0">
                  <a:solidFill>
                    <a:schemeClr val="tx2">
                      <a:lumMod val="75000"/>
                    </a:schemeClr>
                  </a:solidFill>
                </a:endParaRPr>
              </a:p>
            </p:txBody>
          </p:sp>
        </p:grpSp>
        <p:sp>
          <p:nvSpPr>
            <p:cNvPr id="84" name="TextBox 83"/>
            <p:cNvSpPr txBox="1"/>
            <p:nvPr/>
          </p:nvSpPr>
          <p:spPr>
            <a:xfrm>
              <a:off x="507562" y="3079171"/>
              <a:ext cx="1590365" cy="553998"/>
            </a:xfrm>
            <a:prstGeom prst="rect">
              <a:avLst/>
            </a:prstGeom>
            <a:noFill/>
          </p:spPr>
          <p:txBody>
            <a:bodyPr wrap="square" rtlCol="0">
              <a:spAutoFit/>
            </a:bodyPr>
            <a:lstStyle/>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AGEING</a:t>
              </a:r>
            </a:p>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SOCIETY</a:t>
              </a:r>
              <a:endParaRPr lang="en-AU" b="1" dirty="0">
                <a:solidFill>
                  <a:srgbClr val="002060"/>
                </a:solidFill>
                <a:latin typeface="Arial Narrow" panose="020B0606020202030204" pitchFamily="34" charset="0"/>
                <a:ea typeface="DFKai-SB" panose="03000509000000000000" pitchFamily="65" charset="-120"/>
              </a:endParaRPr>
            </a:p>
          </p:txBody>
        </p:sp>
        <p:grpSp>
          <p:nvGrpSpPr>
            <p:cNvPr id="30" name="Group 99"/>
            <p:cNvGrpSpPr/>
            <p:nvPr/>
          </p:nvGrpSpPr>
          <p:grpSpPr>
            <a:xfrm>
              <a:off x="1434966" y="1405875"/>
              <a:ext cx="620338" cy="297517"/>
              <a:chOff x="2278031" y="3950634"/>
              <a:chExt cx="684607" cy="329906"/>
            </a:xfrm>
          </p:grpSpPr>
          <p:sp>
            <p:nvSpPr>
              <p:cNvPr id="102" name="Rectangle 101"/>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2278031" y="3950634"/>
                <a:ext cx="684607" cy="329906"/>
              </a:xfrm>
              <a:prstGeom prst="rect">
                <a:avLst/>
              </a:prstGeom>
              <a:noFill/>
            </p:spPr>
            <p:txBody>
              <a:bodyPr wrap="square" rtlCol="0">
                <a:spAutoFit/>
              </a:bodyPr>
              <a:lstStyle/>
              <a:p>
                <a:pPr>
                  <a:lnSpc>
                    <a:spcPts val="800"/>
                  </a:lnSpc>
                </a:pPr>
                <a:r>
                  <a:rPr lang="en-US" sz="900" dirty="0" smtClean="0">
                    <a:solidFill>
                      <a:schemeClr val="tx2">
                        <a:lumMod val="75000"/>
                      </a:schemeClr>
                    </a:solidFill>
                  </a:rPr>
                  <a:t>ACTIVE</a:t>
                </a:r>
              </a:p>
              <a:p>
                <a:pPr>
                  <a:lnSpc>
                    <a:spcPts val="800"/>
                  </a:lnSpc>
                </a:pPr>
                <a:r>
                  <a:rPr lang="en-US" sz="900" dirty="0" smtClean="0">
                    <a:solidFill>
                      <a:schemeClr val="tx2">
                        <a:lumMod val="75000"/>
                      </a:schemeClr>
                    </a:solidFill>
                  </a:rPr>
                  <a:t>AGEING</a:t>
                </a:r>
                <a:endParaRPr lang="en-AU" sz="900" dirty="0">
                  <a:solidFill>
                    <a:schemeClr val="tx2">
                      <a:lumMod val="75000"/>
                    </a:schemeClr>
                  </a:solidFill>
                </a:endParaRPr>
              </a:p>
            </p:txBody>
          </p:sp>
        </p:grpSp>
        <p:grpSp>
          <p:nvGrpSpPr>
            <p:cNvPr id="32" name="Group 97"/>
            <p:cNvGrpSpPr/>
            <p:nvPr/>
          </p:nvGrpSpPr>
          <p:grpSpPr>
            <a:xfrm>
              <a:off x="1493133" y="2657713"/>
              <a:ext cx="554000" cy="297517"/>
              <a:chOff x="2278030" y="3950634"/>
              <a:chExt cx="812128" cy="329907"/>
            </a:xfrm>
          </p:grpSpPr>
          <p:sp>
            <p:nvSpPr>
              <p:cNvPr id="101" name="Rectangle 100"/>
              <p:cNvSpPr/>
              <p:nvPr/>
            </p:nvSpPr>
            <p:spPr>
              <a:xfrm>
                <a:off x="2305894" y="3961817"/>
                <a:ext cx="66189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2278030" y="3950634"/>
                <a:ext cx="812128" cy="329907"/>
              </a:xfrm>
              <a:prstGeom prst="rect">
                <a:avLst/>
              </a:prstGeom>
              <a:noFill/>
            </p:spPr>
            <p:txBody>
              <a:bodyPr wrap="square" rtlCol="0">
                <a:spAutoFit/>
              </a:bodyPr>
              <a:lstStyle/>
              <a:p>
                <a:pPr>
                  <a:lnSpc>
                    <a:spcPts val="800"/>
                  </a:lnSpc>
                </a:pPr>
                <a:r>
                  <a:rPr lang="th-TH" sz="900" dirty="0" smtClean="0">
                    <a:solidFill>
                      <a:schemeClr val="tx2">
                        <a:lumMod val="75000"/>
                      </a:schemeClr>
                    </a:solidFill>
                  </a:rPr>
                  <a:t>ELDER</a:t>
                </a:r>
              </a:p>
              <a:p>
                <a:pPr>
                  <a:lnSpc>
                    <a:spcPts val="800"/>
                  </a:lnSpc>
                </a:pPr>
                <a:r>
                  <a:rPr lang="th-TH" sz="900" dirty="0" smtClean="0">
                    <a:solidFill>
                      <a:schemeClr val="tx2">
                        <a:lumMod val="75000"/>
                      </a:schemeClr>
                    </a:solidFill>
                  </a:rPr>
                  <a:t>DESIGN</a:t>
                </a:r>
                <a:endParaRPr lang="en-AU" sz="900" dirty="0">
                  <a:solidFill>
                    <a:schemeClr val="tx2">
                      <a:lumMod val="75000"/>
                    </a:schemeClr>
                  </a:solidFill>
                </a:endParaRPr>
              </a:p>
            </p:txBody>
          </p:sp>
        </p:grpSp>
      </p:grpSp>
      <p:grpSp>
        <p:nvGrpSpPr>
          <p:cNvPr id="33" name="Group 8"/>
          <p:cNvGrpSpPr/>
          <p:nvPr/>
        </p:nvGrpSpPr>
        <p:grpSpPr>
          <a:xfrm>
            <a:off x="3565763" y="1117600"/>
            <a:ext cx="1746579" cy="2160548"/>
            <a:chOff x="3637953" y="1117600"/>
            <a:chExt cx="1746579" cy="2160548"/>
          </a:xfrm>
        </p:grpSpPr>
        <p:sp>
          <p:nvSpPr>
            <p:cNvPr id="92" name="Oval 91"/>
            <p:cNvSpPr/>
            <p:nvPr/>
          </p:nvSpPr>
          <p:spPr>
            <a:xfrm>
              <a:off x="3837691" y="1184159"/>
              <a:ext cx="1490872" cy="1456899"/>
            </a:xfrm>
            <a:prstGeom prst="ellipse">
              <a:avLst/>
            </a:prstGeom>
            <a:blipFill dpi="0" rotWithShape="1">
              <a:blip r:embed="rId8" cstate="print"/>
              <a:srcRect/>
              <a:stretch>
                <a:fillRect l="-22000" r="-11000" b="1000"/>
              </a:stretch>
            </a:blip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4" name="Group 92"/>
            <p:cNvGrpSpPr/>
            <p:nvPr/>
          </p:nvGrpSpPr>
          <p:grpSpPr>
            <a:xfrm>
              <a:off x="3637953" y="2101757"/>
              <a:ext cx="802011" cy="297517"/>
              <a:chOff x="2274607" y="3950646"/>
              <a:chExt cx="761808" cy="329908"/>
            </a:xfrm>
          </p:grpSpPr>
          <p:sp>
            <p:nvSpPr>
              <p:cNvPr id="131" name="Rectangle 130"/>
              <p:cNvSpPr/>
              <p:nvPr/>
            </p:nvSpPr>
            <p:spPr>
              <a:xfrm>
                <a:off x="2305894" y="3961817"/>
                <a:ext cx="66189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TextBox 133"/>
              <p:cNvSpPr txBox="1"/>
              <p:nvPr/>
            </p:nvSpPr>
            <p:spPr>
              <a:xfrm>
                <a:off x="2274607" y="3950646"/>
                <a:ext cx="761808" cy="329908"/>
              </a:xfrm>
              <a:prstGeom prst="rect">
                <a:avLst/>
              </a:prstGeom>
              <a:noFill/>
            </p:spPr>
            <p:txBody>
              <a:bodyPr wrap="square" rtlCol="0">
                <a:spAutoFit/>
              </a:bodyPr>
              <a:lstStyle/>
              <a:p>
                <a:pPr>
                  <a:lnSpc>
                    <a:spcPts val="800"/>
                  </a:lnSpc>
                </a:pPr>
                <a:r>
                  <a:rPr lang="en-US" sz="900" dirty="0" smtClean="0">
                    <a:solidFill>
                      <a:schemeClr val="tx2">
                        <a:lumMod val="75000"/>
                      </a:schemeClr>
                    </a:solidFill>
                  </a:rPr>
                  <a:t>ECOSYSTEM</a:t>
                </a:r>
              </a:p>
              <a:p>
                <a:pPr>
                  <a:lnSpc>
                    <a:spcPts val="800"/>
                  </a:lnSpc>
                </a:pPr>
                <a:r>
                  <a:rPr lang="en-US" sz="900" dirty="0" smtClean="0">
                    <a:solidFill>
                      <a:schemeClr val="tx2">
                        <a:lumMod val="75000"/>
                      </a:schemeClr>
                    </a:solidFill>
                  </a:rPr>
                  <a:t>CONTROL</a:t>
                </a:r>
                <a:endParaRPr lang="en-AU" sz="900" dirty="0">
                  <a:solidFill>
                    <a:schemeClr val="tx2">
                      <a:lumMod val="75000"/>
                    </a:schemeClr>
                  </a:solidFill>
                </a:endParaRPr>
              </a:p>
            </p:txBody>
          </p:sp>
        </p:grpSp>
        <p:grpSp>
          <p:nvGrpSpPr>
            <p:cNvPr id="35" name="Group 93"/>
            <p:cNvGrpSpPr/>
            <p:nvPr/>
          </p:nvGrpSpPr>
          <p:grpSpPr>
            <a:xfrm>
              <a:off x="3653066" y="1460021"/>
              <a:ext cx="663800" cy="297517"/>
              <a:chOff x="2278031" y="3950634"/>
              <a:chExt cx="560316" cy="329907"/>
            </a:xfrm>
          </p:grpSpPr>
          <p:sp>
            <p:nvSpPr>
              <p:cNvPr id="125" name="Rectangle 124"/>
              <p:cNvSpPr/>
              <p:nvPr/>
            </p:nvSpPr>
            <p:spPr>
              <a:xfrm>
                <a:off x="2305895" y="3961817"/>
                <a:ext cx="532452"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TextBox 127"/>
              <p:cNvSpPr txBox="1"/>
              <p:nvPr/>
            </p:nvSpPr>
            <p:spPr>
              <a:xfrm>
                <a:off x="2278031" y="3950634"/>
                <a:ext cx="560316"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CLIMATE</a:t>
                </a:r>
              </a:p>
              <a:p>
                <a:pPr>
                  <a:lnSpc>
                    <a:spcPts val="800"/>
                  </a:lnSpc>
                </a:pPr>
                <a:r>
                  <a:rPr lang="en-US" sz="900" dirty="0" smtClean="0">
                    <a:solidFill>
                      <a:schemeClr val="tx2">
                        <a:lumMod val="75000"/>
                      </a:schemeClr>
                    </a:solidFill>
                  </a:rPr>
                  <a:t>SMART</a:t>
                </a:r>
                <a:endParaRPr lang="en-AU" sz="900" dirty="0">
                  <a:solidFill>
                    <a:schemeClr val="tx2">
                      <a:lumMod val="75000"/>
                    </a:schemeClr>
                  </a:solidFill>
                </a:endParaRPr>
              </a:p>
            </p:txBody>
          </p:sp>
        </p:grpSp>
        <p:sp>
          <p:nvSpPr>
            <p:cNvPr id="95" name="TextBox 94"/>
            <p:cNvSpPr txBox="1"/>
            <p:nvPr/>
          </p:nvSpPr>
          <p:spPr>
            <a:xfrm>
              <a:off x="3794167" y="2724150"/>
              <a:ext cx="1590365" cy="553998"/>
            </a:xfrm>
            <a:prstGeom prst="rect">
              <a:avLst/>
            </a:prstGeom>
            <a:noFill/>
          </p:spPr>
          <p:txBody>
            <a:bodyPr wrap="square" rtlCol="0">
              <a:spAutoFit/>
            </a:bodyPr>
            <a:lstStyle/>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SMART</a:t>
              </a:r>
            </a:p>
            <a:p>
              <a:pPr algn="ctr">
                <a:lnSpc>
                  <a:spcPts val="1800"/>
                </a:lnSpc>
              </a:pPr>
              <a:r>
                <a:rPr lang="en-US" b="1" dirty="0" smtClean="0">
                  <a:solidFill>
                    <a:srgbClr val="002060"/>
                  </a:solidFill>
                  <a:latin typeface="Arial Narrow" panose="020B0606020202030204" pitchFamily="34" charset="0"/>
                  <a:ea typeface="DFKai-SB" panose="03000509000000000000" pitchFamily="65" charset="-120"/>
                </a:rPr>
                <a:t>AGRICULTURE</a:t>
              </a:r>
              <a:endParaRPr lang="en-AU" b="1" dirty="0">
                <a:solidFill>
                  <a:srgbClr val="002060"/>
                </a:solidFill>
                <a:latin typeface="Arial Narrow" panose="020B0606020202030204" pitchFamily="34" charset="0"/>
                <a:ea typeface="DFKai-SB" panose="03000509000000000000" pitchFamily="65" charset="-120"/>
              </a:endParaRPr>
            </a:p>
          </p:txBody>
        </p:sp>
        <p:grpSp>
          <p:nvGrpSpPr>
            <p:cNvPr id="36" name="Group 106"/>
            <p:cNvGrpSpPr/>
            <p:nvPr/>
          </p:nvGrpSpPr>
          <p:grpSpPr>
            <a:xfrm>
              <a:off x="4663775" y="1117600"/>
              <a:ext cx="673408" cy="297517"/>
              <a:chOff x="2228975" y="3943593"/>
              <a:chExt cx="743175" cy="329906"/>
            </a:xfrm>
          </p:grpSpPr>
          <p:sp>
            <p:nvSpPr>
              <p:cNvPr id="119" name="Rectangle 118"/>
              <p:cNvSpPr/>
              <p:nvPr/>
            </p:nvSpPr>
            <p:spPr>
              <a:xfrm>
                <a:off x="2305894" y="3961817"/>
                <a:ext cx="53471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TextBox 121"/>
              <p:cNvSpPr txBox="1"/>
              <p:nvPr/>
            </p:nvSpPr>
            <p:spPr>
              <a:xfrm>
                <a:off x="2228975" y="3943593"/>
                <a:ext cx="743175" cy="329906"/>
              </a:xfrm>
              <a:prstGeom prst="rect">
                <a:avLst/>
              </a:prstGeom>
              <a:noFill/>
            </p:spPr>
            <p:txBody>
              <a:bodyPr wrap="square" rtlCol="0">
                <a:spAutoFit/>
              </a:bodyPr>
              <a:lstStyle/>
              <a:p>
                <a:pPr>
                  <a:lnSpc>
                    <a:spcPts val="800"/>
                  </a:lnSpc>
                </a:pPr>
                <a:r>
                  <a:rPr lang="en-US" sz="900" dirty="0" smtClean="0">
                    <a:solidFill>
                      <a:schemeClr val="tx2">
                        <a:lumMod val="75000"/>
                      </a:schemeClr>
                    </a:solidFill>
                  </a:rPr>
                  <a:t>SMART</a:t>
                </a:r>
              </a:p>
              <a:p>
                <a:pPr>
                  <a:lnSpc>
                    <a:spcPts val="800"/>
                  </a:lnSpc>
                </a:pPr>
                <a:r>
                  <a:rPr lang="en-US" sz="900" dirty="0" smtClean="0">
                    <a:solidFill>
                      <a:schemeClr val="tx2">
                        <a:lumMod val="75000"/>
                      </a:schemeClr>
                    </a:solidFill>
                  </a:rPr>
                  <a:t>FARMING</a:t>
                </a:r>
                <a:endParaRPr lang="en-AU" sz="900" dirty="0">
                  <a:solidFill>
                    <a:schemeClr val="tx2">
                      <a:lumMod val="75000"/>
                    </a:schemeClr>
                  </a:solidFill>
                </a:endParaRPr>
              </a:p>
            </p:txBody>
          </p:sp>
        </p:grpSp>
        <p:grpSp>
          <p:nvGrpSpPr>
            <p:cNvPr id="37" name="Group 109"/>
            <p:cNvGrpSpPr/>
            <p:nvPr/>
          </p:nvGrpSpPr>
          <p:grpSpPr>
            <a:xfrm>
              <a:off x="4766391" y="2375787"/>
              <a:ext cx="554000" cy="297517"/>
              <a:chOff x="2278030" y="3950633"/>
              <a:chExt cx="812128" cy="329907"/>
            </a:xfrm>
          </p:grpSpPr>
          <p:sp>
            <p:nvSpPr>
              <p:cNvPr id="113" name="Rectangle 112"/>
              <p:cNvSpPr/>
              <p:nvPr/>
            </p:nvSpPr>
            <p:spPr>
              <a:xfrm>
                <a:off x="2305894" y="3961817"/>
                <a:ext cx="661895" cy="2531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TextBox 115"/>
              <p:cNvSpPr txBox="1"/>
              <p:nvPr/>
            </p:nvSpPr>
            <p:spPr>
              <a:xfrm>
                <a:off x="2278030" y="3950633"/>
                <a:ext cx="812128" cy="329907"/>
              </a:xfrm>
              <a:prstGeom prst="rect">
                <a:avLst/>
              </a:prstGeom>
              <a:noFill/>
            </p:spPr>
            <p:txBody>
              <a:bodyPr wrap="square" rtlCol="0">
                <a:spAutoFit/>
              </a:bodyPr>
              <a:lstStyle/>
              <a:p>
                <a:pPr>
                  <a:lnSpc>
                    <a:spcPts val="800"/>
                  </a:lnSpc>
                </a:pPr>
                <a:r>
                  <a:rPr lang="en-US" sz="900" dirty="0" smtClean="0">
                    <a:solidFill>
                      <a:schemeClr val="tx2">
                        <a:lumMod val="75000"/>
                      </a:schemeClr>
                    </a:solidFill>
                  </a:rPr>
                  <a:t>LIVE</a:t>
                </a:r>
                <a:br>
                  <a:rPr lang="en-US" sz="900" dirty="0" smtClean="0">
                    <a:solidFill>
                      <a:schemeClr val="tx2">
                        <a:lumMod val="75000"/>
                      </a:schemeClr>
                    </a:solidFill>
                  </a:rPr>
                </a:br>
                <a:r>
                  <a:rPr lang="en-US" sz="900" dirty="0" smtClean="0">
                    <a:solidFill>
                      <a:schemeClr val="tx2">
                        <a:lumMod val="75000"/>
                      </a:schemeClr>
                    </a:solidFill>
                  </a:rPr>
                  <a:t>STOCK</a:t>
                </a:r>
                <a:endParaRPr lang="en-AU" sz="900" dirty="0">
                  <a:solidFill>
                    <a:schemeClr val="tx2">
                      <a:lumMod val="75000"/>
                    </a:schemeClr>
                  </a:solidFill>
                </a:endParaRPr>
              </a:p>
            </p:txBody>
          </p:sp>
        </p:grpSp>
      </p:grpSp>
    </p:spTree>
    <p:extLst>
      <p:ext uri="{BB962C8B-B14F-4D97-AF65-F5344CB8AC3E}">
        <p14:creationId xmlns:p14="http://schemas.microsoft.com/office/powerpoint/2010/main" val="18080159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5143499"/>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5175254" y="1202372"/>
            <a:ext cx="5229317" cy="1477328"/>
          </a:xfrm>
          <a:prstGeom prst="rect">
            <a:avLst/>
          </a:prstGeom>
          <a:noFill/>
        </p:spPr>
        <p:txBody>
          <a:bodyPr wrap="none" rtlCol="0">
            <a:spAutoFit/>
          </a:bodyPr>
          <a:lstStyle/>
          <a:p>
            <a:r>
              <a:rPr lang="th-TH" sz="9000" dirty="0" smtClean="0">
                <a:solidFill>
                  <a:schemeClr val="bg1">
                    <a:lumMod val="75000"/>
                  </a:schemeClr>
                </a:solidFill>
                <a:latin typeface="Arial Black" panose="020B0A04020102020204" pitchFamily="34" charset="0"/>
              </a:rPr>
              <a:t>AGEING</a:t>
            </a:r>
            <a:endParaRPr lang="en-US" sz="9000" dirty="0">
              <a:solidFill>
                <a:schemeClr val="bg1">
                  <a:lumMod val="75000"/>
                </a:schemeClr>
              </a:solidFill>
              <a:latin typeface="Arial Black" panose="020B0A04020102020204" pitchFamily="34" charset="0"/>
            </a:endParaRPr>
          </a:p>
        </p:txBody>
      </p: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 y="3029200"/>
            <a:ext cx="9167812"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066802" y="167967"/>
            <a:ext cx="6981499" cy="600164"/>
          </a:xfrm>
          <a:prstGeom prst="rect">
            <a:avLst/>
          </a:prstGeom>
          <a:noFill/>
        </p:spPr>
        <p:txBody>
          <a:bodyPr wrap="square" rtlCol="0">
            <a:spAutoFit/>
          </a:bodyPr>
          <a:lstStyle/>
          <a:p>
            <a:pPr algn="ctr"/>
            <a:r>
              <a:rPr lang="en-AU" sz="3300" dirty="0" smtClean="0">
                <a:solidFill>
                  <a:schemeClr val="bg1"/>
                </a:solidFill>
                <a:latin typeface="Arial Black" panose="020B0A04020102020204" pitchFamily="34" charset="0"/>
              </a:rPr>
              <a:t>AGEING SOCIETY</a:t>
            </a:r>
            <a:endParaRPr lang="en-AU" sz="3300" dirty="0">
              <a:solidFill>
                <a:schemeClr val="bg1"/>
              </a:solidFill>
              <a:latin typeface="Arial Black" panose="020B0A04020102020204" pitchFamily="34" charset="0"/>
            </a:endParaRPr>
          </a:p>
        </p:txBody>
      </p:sp>
      <p:sp>
        <p:nvSpPr>
          <p:cNvPr id="32" name="TextBox 31"/>
          <p:cNvSpPr txBox="1"/>
          <p:nvPr/>
        </p:nvSpPr>
        <p:spPr>
          <a:xfrm>
            <a:off x="-631321" y="1809750"/>
            <a:ext cx="11812849" cy="1938992"/>
          </a:xfrm>
          <a:prstGeom prst="rect">
            <a:avLst/>
          </a:prstGeom>
          <a:noFill/>
        </p:spPr>
        <p:txBody>
          <a:bodyPr wrap="none" rtlCol="0">
            <a:spAutoFit/>
          </a:bodyPr>
          <a:lstStyle/>
          <a:p>
            <a:r>
              <a:rPr lang="th-TH" sz="12000" dirty="0" smtClean="0">
                <a:solidFill>
                  <a:schemeClr val="bg1">
                    <a:lumMod val="75000"/>
                  </a:schemeClr>
                </a:solidFill>
                <a:latin typeface="Arial Black" panose="020B0A04020102020204" pitchFamily="34" charset="0"/>
              </a:rPr>
              <a:t>SOCIETY FOR</a:t>
            </a:r>
            <a:endParaRPr lang="en-US" sz="12000" dirty="0">
              <a:solidFill>
                <a:schemeClr val="bg1">
                  <a:lumMod val="75000"/>
                </a:schemeClr>
              </a:solidFill>
              <a:latin typeface="Arial Black" panose="020B0A04020102020204" pitchFamily="34" charset="0"/>
            </a:endParaRPr>
          </a:p>
        </p:txBody>
      </p:sp>
      <p:sp>
        <p:nvSpPr>
          <p:cNvPr id="4" name="TextBox 3"/>
          <p:cNvSpPr txBox="1"/>
          <p:nvPr/>
        </p:nvSpPr>
        <p:spPr>
          <a:xfrm>
            <a:off x="6870529" y="1835150"/>
            <a:ext cx="1055096" cy="425758"/>
          </a:xfrm>
          <a:prstGeom prst="rect">
            <a:avLst/>
          </a:prstGeom>
          <a:noFill/>
        </p:spPr>
        <p:txBody>
          <a:bodyPr wrap="none" rtlCol="0">
            <a:spAutoFit/>
          </a:bodyPr>
          <a:lstStyle/>
          <a:p>
            <a:pPr algn="r">
              <a:lnSpc>
                <a:spcPts val="1300"/>
              </a:lnSpc>
            </a:pPr>
            <a:r>
              <a:rPr lang="en-US" sz="1000" b="1" dirty="0" smtClean="0">
                <a:solidFill>
                  <a:schemeClr val="tx2">
                    <a:lumMod val="75000"/>
                  </a:schemeClr>
                </a:solidFill>
                <a:latin typeface="Arial Narrow" panose="020B0606020202030204" pitchFamily="34" charset="0"/>
                <a:ea typeface="DFKai-SB" panose="03000509000000000000" pitchFamily="65" charset="-120"/>
              </a:rPr>
              <a:t>QUALITY OF</a:t>
            </a:r>
          </a:p>
          <a:p>
            <a:pPr algn="r">
              <a:lnSpc>
                <a:spcPts val="1300"/>
              </a:lnSpc>
            </a:pPr>
            <a:r>
              <a:rPr lang="en-US" sz="1000" b="1" dirty="0" smtClean="0">
                <a:solidFill>
                  <a:schemeClr val="tx2">
                    <a:lumMod val="75000"/>
                  </a:schemeClr>
                </a:solidFill>
                <a:latin typeface="Arial Narrow" panose="020B0606020202030204" pitchFamily="34" charset="0"/>
                <a:ea typeface="DFKai-SB" panose="03000509000000000000" pitchFamily="65" charset="-120"/>
              </a:rPr>
              <a:t>AGEING PEOPLE</a:t>
            </a:r>
            <a:endParaRPr lang="en-AU" sz="1000" b="1" dirty="0">
              <a:solidFill>
                <a:schemeClr val="tx2">
                  <a:lumMod val="75000"/>
                </a:schemeClr>
              </a:solidFill>
              <a:latin typeface="Arial Narrow" panose="020B0606020202030204" pitchFamily="34" charset="0"/>
              <a:ea typeface="DFKai-SB" panose="03000509000000000000" pitchFamily="65" charset="-120"/>
            </a:endParaRPr>
          </a:p>
        </p:txBody>
      </p:sp>
      <p:sp>
        <p:nvSpPr>
          <p:cNvPr id="29" name="Oval 28"/>
          <p:cNvSpPr/>
          <p:nvPr/>
        </p:nvSpPr>
        <p:spPr>
          <a:xfrm>
            <a:off x="7889175" y="1771377"/>
            <a:ext cx="762000" cy="752614"/>
          </a:xfrm>
          <a:prstGeom prst="ellipse">
            <a:avLst/>
          </a:prstGeom>
          <a:blipFill>
            <a:blip r:embed="rId4" cstate="print"/>
            <a:stretch>
              <a:fillRect l="-12000" t="1000" r="-9000"/>
            </a:stretch>
          </a:blip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flipH="1">
            <a:off x="4883676" y="973975"/>
            <a:ext cx="1821924" cy="1015663"/>
          </a:xfrm>
          <a:prstGeom prst="rect">
            <a:avLst/>
          </a:prstGeom>
          <a:noFill/>
        </p:spPr>
        <p:txBody>
          <a:bodyPr wrap="square" rtlCol="0">
            <a:spAutoFit/>
          </a:bodyPr>
          <a:lstStyle/>
          <a:p>
            <a:pPr algn="just">
              <a:lnSpc>
                <a:spcPts val="800"/>
              </a:lnSpc>
            </a:pPr>
            <a:r>
              <a:rPr lang="en-AU" sz="600" dirty="0" smtClean="0">
                <a:solidFill>
                  <a:schemeClr val="bg1"/>
                </a:solidFill>
              </a:rPr>
              <a:t>Population </a:t>
            </a:r>
            <a:r>
              <a:rPr lang="en-AU" sz="600" dirty="0">
                <a:solidFill>
                  <a:schemeClr val="bg1"/>
                </a:solidFill>
              </a:rPr>
              <a:t>aging is a shift in the distribution of a country's population towards older ages. This is usually reflected in an increase in the population's mean and median ages, a decline in the proportion of the population composed of children, and a rise in the proportion of the population that is elderly. Population ageing is widespread across the world. It is most advanced in the most highly developed countries, </a:t>
            </a:r>
          </a:p>
        </p:txBody>
      </p:sp>
      <p:sp>
        <p:nvSpPr>
          <p:cNvPr id="9" name="TextBox 8"/>
          <p:cNvSpPr txBox="1"/>
          <p:nvPr/>
        </p:nvSpPr>
        <p:spPr>
          <a:xfrm>
            <a:off x="6746179" y="971550"/>
            <a:ext cx="1788225" cy="923330"/>
          </a:xfrm>
          <a:prstGeom prst="rect">
            <a:avLst/>
          </a:prstGeom>
          <a:noFill/>
        </p:spPr>
        <p:txBody>
          <a:bodyPr wrap="square" rtlCol="0">
            <a:spAutoFit/>
          </a:bodyPr>
          <a:lstStyle/>
          <a:p>
            <a:pPr algn="just"/>
            <a:r>
              <a:rPr lang="en-AU" sz="600" dirty="0">
                <a:solidFill>
                  <a:schemeClr val="bg1"/>
                </a:solidFill>
              </a:rPr>
              <a:t>but it is growing faster in less developed regions, </a:t>
            </a:r>
            <a:r>
              <a:rPr lang="en-AU" sz="600" dirty="0" smtClean="0">
                <a:solidFill>
                  <a:schemeClr val="bg1"/>
                </a:solidFill>
              </a:rPr>
              <a:t>which </a:t>
            </a:r>
            <a:r>
              <a:rPr lang="en-AU" sz="600" dirty="0">
                <a:solidFill>
                  <a:schemeClr val="bg1"/>
                </a:solidFill>
              </a:rPr>
              <a:t>means that older persons will be increasingly concentrated in the less developed regions of the world.</a:t>
            </a:r>
            <a:r>
              <a:rPr lang="en-AU" sz="600" baseline="30000" dirty="0">
                <a:solidFill>
                  <a:schemeClr val="bg1"/>
                </a:solidFill>
              </a:rPr>
              <a:t> </a:t>
            </a:r>
            <a:r>
              <a:rPr lang="en-AU" sz="600" dirty="0">
                <a:solidFill>
                  <a:schemeClr val="bg1"/>
                </a:solidFill>
              </a:rPr>
              <a:t>The Oxford Institute of Population Ageing, however, concluded that population ageing has slowed considerably in Europe and will have the greatest future impact in Asia, especially as Asia is in stage five of the demographic transition era.</a:t>
            </a:r>
          </a:p>
          <a:p>
            <a:pPr algn="just"/>
            <a:endParaRPr lang="en-AU" sz="600" dirty="0">
              <a:solidFill>
                <a:schemeClr val="bg1"/>
              </a:solidFill>
            </a:endParaRPr>
          </a:p>
        </p:txBody>
      </p:sp>
      <p:sp>
        <p:nvSpPr>
          <p:cNvPr id="33" name="Oval 32"/>
          <p:cNvSpPr/>
          <p:nvPr/>
        </p:nvSpPr>
        <p:spPr>
          <a:xfrm>
            <a:off x="4785970" y="2074925"/>
            <a:ext cx="762000" cy="769677"/>
          </a:xfrm>
          <a:prstGeom prst="ellipse">
            <a:avLst/>
          </a:prstGeom>
          <a:blipFill>
            <a:blip r:embed="rId5" cstate="print"/>
            <a:stretch>
              <a:fillRect l="-12000" t="1000" r="-9000"/>
            </a:stretch>
          </a:blip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Box 33"/>
          <p:cNvSpPr txBox="1"/>
          <p:nvPr/>
        </p:nvSpPr>
        <p:spPr>
          <a:xfrm>
            <a:off x="5515103" y="2272105"/>
            <a:ext cx="598241" cy="425758"/>
          </a:xfrm>
          <a:prstGeom prst="rect">
            <a:avLst/>
          </a:prstGeom>
          <a:noFill/>
        </p:spPr>
        <p:txBody>
          <a:bodyPr wrap="none" rtlCol="0">
            <a:spAutoFit/>
          </a:bodyPr>
          <a:lstStyle/>
          <a:p>
            <a:pPr>
              <a:lnSpc>
                <a:spcPts val="1300"/>
              </a:lnSpc>
            </a:pPr>
            <a:r>
              <a:rPr lang="en-US" sz="1000" b="1" dirty="0" smtClean="0">
                <a:solidFill>
                  <a:srgbClr val="C00000"/>
                </a:solidFill>
                <a:latin typeface="Arial Narrow" panose="020B0606020202030204" pitchFamily="34" charset="0"/>
                <a:ea typeface="DFKai-SB" panose="03000509000000000000" pitchFamily="65" charset="-120"/>
              </a:rPr>
              <a:t>ACTIVE</a:t>
            </a:r>
          </a:p>
          <a:p>
            <a:pPr>
              <a:lnSpc>
                <a:spcPts val="1300"/>
              </a:lnSpc>
            </a:pPr>
            <a:r>
              <a:rPr lang="en-US" sz="1000" b="1" dirty="0" smtClean="0">
                <a:solidFill>
                  <a:srgbClr val="C00000"/>
                </a:solidFill>
                <a:latin typeface="Arial Narrow" panose="020B0606020202030204" pitchFamily="34" charset="0"/>
                <a:ea typeface="DFKai-SB" panose="03000509000000000000" pitchFamily="65" charset="-120"/>
              </a:rPr>
              <a:t>AGEING</a:t>
            </a:r>
            <a:endParaRPr lang="en-AU" sz="1000" b="1" dirty="0">
              <a:solidFill>
                <a:srgbClr val="C00000"/>
              </a:solidFill>
              <a:latin typeface="Arial Narrow" panose="020B0606020202030204" pitchFamily="34" charset="0"/>
              <a:ea typeface="DFKai-SB" panose="03000509000000000000" pitchFamily="65" charset="-120"/>
            </a:endParaRPr>
          </a:p>
        </p:txBody>
      </p:sp>
      <p:sp>
        <p:nvSpPr>
          <p:cNvPr id="48" name="TextBox 47"/>
          <p:cNvSpPr txBox="1"/>
          <p:nvPr/>
        </p:nvSpPr>
        <p:spPr>
          <a:xfrm>
            <a:off x="7567505" y="2525290"/>
            <a:ext cx="1000595" cy="425758"/>
          </a:xfrm>
          <a:prstGeom prst="rect">
            <a:avLst/>
          </a:prstGeom>
          <a:noFill/>
        </p:spPr>
        <p:txBody>
          <a:bodyPr wrap="none" rtlCol="0">
            <a:spAutoFit/>
          </a:bodyPr>
          <a:lstStyle/>
          <a:p>
            <a:pPr>
              <a:lnSpc>
                <a:spcPts val="1300"/>
              </a:lnSpc>
            </a:pPr>
            <a:r>
              <a:rPr lang="en-US" sz="1000" b="1" dirty="0" smtClean="0">
                <a:solidFill>
                  <a:srgbClr val="FFFF00"/>
                </a:solidFill>
                <a:latin typeface="Arial Narrow" panose="020B0606020202030204" pitchFamily="34" charset="0"/>
                <a:ea typeface="DFKai-SB" panose="03000509000000000000" pitchFamily="65" charset="-120"/>
              </a:rPr>
              <a:t>ELDER</a:t>
            </a:r>
            <a:r>
              <a:rPr lang="th-TH" sz="1000" b="1" dirty="0" smtClean="0">
                <a:solidFill>
                  <a:srgbClr val="FFFF00"/>
                </a:solidFill>
                <a:latin typeface="Arial Narrow" panose="020B0606020202030204" pitchFamily="34" charset="0"/>
                <a:ea typeface="DFKai-SB" panose="03000509000000000000" pitchFamily="65" charset="-120"/>
              </a:rPr>
              <a:t> DESIGN </a:t>
            </a:r>
          </a:p>
          <a:p>
            <a:pPr>
              <a:lnSpc>
                <a:spcPts val="1300"/>
              </a:lnSpc>
            </a:pPr>
            <a:r>
              <a:rPr lang="en-US" sz="1000" b="1" dirty="0" smtClean="0">
                <a:solidFill>
                  <a:srgbClr val="FFFF00"/>
                </a:solidFill>
                <a:latin typeface="Arial Narrow" panose="020B0606020202030204" pitchFamily="34" charset="0"/>
                <a:ea typeface="DFKai-SB" panose="03000509000000000000" pitchFamily="65" charset="-120"/>
              </a:rPr>
              <a:t>&amp; FACILITIES</a:t>
            </a:r>
            <a:endParaRPr lang="en-AU" sz="1000" b="1" dirty="0">
              <a:solidFill>
                <a:srgbClr val="FFFF00"/>
              </a:solidFill>
              <a:latin typeface="Arial Narrow" panose="020B0606020202030204" pitchFamily="34" charset="0"/>
              <a:ea typeface="DFKai-SB" panose="03000509000000000000" pitchFamily="65" charset="-120"/>
            </a:endParaRPr>
          </a:p>
        </p:txBody>
      </p:sp>
      <p:sp>
        <p:nvSpPr>
          <p:cNvPr id="49" name="Oval 48"/>
          <p:cNvSpPr/>
          <p:nvPr/>
        </p:nvSpPr>
        <p:spPr>
          <a:xfrm>
            <a:off x="6858000" y="2343152"/>
            <a:ext cx="762000" cy="764977"/>
          </a:xfrm>
          <a:prstGeom prst="ellipse">
            <a:avLst/>
          </a:prstGeom>
          <a:blipFill dpi="0" rotWithShape="1">
            <a:blip r:embed="rId6" cstate="print"/>
            <a:srcRect/>
            <a:stretch>
              <a:fillRect l="-4000" t="1000" r="-14000" b="-1000"/>
            </a:stretch>
          </a:blip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dirty="0" smtClean="0"/>
              <a:t> </a:t>
            </a:r>
            <a:endParaRPr lang="en-AU" dirty="0"/>
          </a:p>
        </p:txBody>
      </p:sp>
      <p:sp>
        <p:nvSpPr>
          <p:cNvPr id="50" name="TextBox 49"/>
          <p:cNvSpPr txBox="1"/>
          <p:nvPr/>
        </p:nvSpPr>
        <p:spPr>
          <a:xfrm>
            <a:off x="6168799" y="3104260"/>
            <a:ext cx="1682855" cy="425758"/>
          </a:xfrm>
          <a:prstGeom prst="rect">
            <a:avLst/>
          </a:prstGeom>
          <a:noFill/>
        </p:spPr>
        <p:txBody>
          <a:bodyPr wrap="square" rtlCol="0">
            <a:spAutoFit/>
          </a:bodyPr>
          <a:lstStyle/>
          <a:p>
            <a:pPr>
              <a:lnSpc>
                <a:spcPts val="1300"/>
              </a:lnSpc>
            </a:pPr>
            <a:r>
              <a:rPr lang="en-US" sz="1000" b="1" dirty="0" smtClean="0">
                <a:solidFill>
                  <a:srgbClr val="0070C0"/>
                </a:solidFill>
                <a:latin typeface="Arial Narrow" panose="020B0606020202030204" pitchFamily="34" charset="0"/>
                <a:ea typeface="DFKai-SB" panose="03000509000000000000" pitchFamily="65" charset="-120"/>
              </a:rPr>
              <a:t>GOVERNMENT SUPPORT </a:t>
            </a:r>
          </a:p>
          <a:p>
            <a:pPr>
              <a:lnSpc>
                <a:spcPts val="1300"/>
              </a:lnSpc>
            </a:pPr>
            <a:r>
              <a:rPr lang="en-US" sz="1000" b="1" dirty="0" smtClean="0">
                <a:solidFill>
                  <a:srgbClr val="0070C0"/>
                </a:solidFill>
                <a:latin typeface="Arial Narrow" panose="020B0606020202030204" pitchFamily="34" charset="0"/>
                <a:ea typeface="DFKai-SB" panose="03000509000000000000" pitchFamily="65" charset="-120"/>
              </a:rPr>
              <a:t>&amp; RETIREMENT FUND</a:t>
            </a:r>
            <a:endParaRPr lang="en-AU" sz="1000" b="1" dirty="0">
              <a:solidFill>
                <a:srgbClr val="0070C0"/>
              </a:solidFill>
              <a:latin typeface="Arial Narrow" panose="020B0606020202030204" pitchFamily="34" charset="0"/>
              <a:ea typeface="DFKai-SB" panose="03000509000000000000" pitchFamily="65" charset="-120"/>
            </a:endParaRPr>
          </a:p>
        </p:txBody>
      </p:sp>
      <p:sp>
        <p:nvSpPr>
          <p:cNvPr id="51" name="Oval 50"/>
          <p:cNvSpPr/>
          <p:nvPr/>
        </p:nvSpPr>
        <p:spPr>
          <a:xfrm>
            <a:off x="5466048" y="2876552"/>
            <a:ext cx="762000" cy="769677"/>
          </a:xfrm>
          <a:prstGeom prst="ellipse">
            <a:avLst/>
          </a:prstGeom>
          <a:blipFill dpi="0" rotWithShape="1">
            <a:blip r:embed="rId7" cstate="print"/>
            <a:srcRect/>
            <a:stretch>
              <a:fillRect l="-23000" t="3000" b="-1000"/>
            </a:stretch>
          </a:bli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ounded Rectangle 9"/>
          <p:cNvSpPr/>
          <p:nvPr/>
        </p:nvSpPr>
        <p:spPr>
          <a:xfrm>
            <a:off x="381002" y="1051394"/>
            <a:ext cx="4176549" cy="2822146"/>
          </a:xfrm>
          <a:prstGeom prst="roundRect">
            <a:avLst>
              <a:gd name="adj" fmla="val 2255"/>
            </a:avLst>
          </a:prstGeom>
          <a:solidFill>
            <a:srgbClr val="AEAEAE"/>
          </a:solidFill>
          <a:ln w="127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p:cNvSpPr txBox="1"/>
          <p:nvPr/>
        </p:nvSpPr>
        <p:spPr>
          <a:xfrm>
            <a:off x="6866548" y="766702"/>
            <a:ext cx="1651028" cy="284693"/>
          </a:xfrm>
          <a:prstGeom prst="rect">
            <a:avLst/>
          </a:prstGeom>
          <a:noFill/>
        </p:spPr>
        <p:txBody>
          <a:bodyPr wrap="none" rtlCol="0">
            <a:spAutoFit/>
          </a:bodyPr>
          <a:lstStyle/>
          <a:p>
            <a:pPr algn="r">
              <a:lnSpc>
                <a:spcPts val="1500"/>
              </a:lnSpc>
            </a:pPr>
            <a:r>
              <a:rPr lang="en-US" sz="1300" b="1" dirty="0" smtClean="0">
                <a:solidFill>
                  <a:schemeClr val="tx1">
                    <a:lumMod val="65000"/>
                    <a:lumOff val="35000"/>
                  </a:schemeClr>
                </a:solidFill>
                <a:latin typeface="Arial Narrow" panose="020B0606020202030204" pitchFamily="34" charset="0"/>
                <a:ea typeface="DFKai-SB" panose="03000509000000000000" pitchFamily="65" charset="-120"/>
              </a:rPr>
              <a:t>AGEING POPULATION</a:t>
            </a:r>
            <a:endParaRPr lang="en-AU" sz="1300" b="1" dirty="0">
              <a:solidFill>
                <a:schemeClr val="tx1">
                  <a:lumMod val="65000"/>
                  <a:lumOff val="35000"/>
                </a:schemeClr>
              </a:solidFill>
              <a:latin typeface="Arial Narrow" panose="020B0606020202030204" pitchFamily="34" charset="0"/>
              <a:ea typeface="DFKai-SB" panose="03000509000000000000" pitchFamily="65" charset="-120"/>
            </a:endParaRPr>
          </a:p>
        </p:txBody>
      </p:sp>
      <p:sp>
        <p:nvSpPr>
          <p:cNvPr id="28" name="TextBox 27"/>
          <p:cNvSpPr txBox="1"/>
          <p:nvPr/>
        </p:nvSpPr>
        <p:spPr>
          <a:xfrm>
            <a:off x="532864" y="3549039"/>
            <a:ext cx="2274982" cy="335989"/>
          </a:xfrm>
          <a:prstGeom prst="rect">
            <a:avLst/>
          </a:prstGeom>
          <a:noFill/>
        </p:spPr>
        <p:txBody>
          <a:bodyPr wrap="none" rtlCol="0">
            <a:spAutoFit/>
          </a:bodyPr>
          <a:lstStyle/>
          <a:p>
            <a:pPr>
              <a:lnSpc>
                <a:spcPts val="1900"/>
              </a:lnSpc>
            </a:pPr>
            <a:r>
              <a:rPr lang="en-US" sz="1100" b="1" dirty="0" smtClean="0">
                <a:solidFill>
                  <a:schemeClr val="tx1">
                    <a:lumMod val="65000"/>
                    <a:lumOff val="35000"/>
                  </a:schemeClr>
                </a:solidFill>
                <a:latin typeface="Arial Narrow" panose="020B0606020202030204" pitchFamily="34" charset="0"/>
                <a:ea typeface="DFKai-SB" panose="03000509000000000000" pitchFamily="65" charset="-120"/>
              </a:rPr>
              <a:t>RATIO OF WORKERS TO PENSIONER</a:t>
            </a:r>
            <a:endParaRPr lang="en-AU" sz="1100" b="1" dirty="0">
              <a:solidFill>
                <a:schemeClr val="tx1">
                  <a:lumMod val="65000"/>
                  <a:lumOff val="35000"/>
                </a:schemeClr>
              </a:solidFill>
              <a:latin typeface="Arial Narrow" panose="020B0606020202030204" pitchFamily="34" charset="0"/>
              <a:ea typeface="DFKai-SB" panose="03000509000000000000" pitchFamily="65" charset="-120"/>
            </a:endParaRPr>
          </a:p>
        </p:txBody>
      </p:sp>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282" y="1352550"/>
            <a:ext cx="3937948" cy="223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7774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29404" y="4552950"/>
            <a:ext cx="2356735" cy="215444"/>
          </a:xfrm>
          <a:prstGeom prst="rect">
            <a:avLst/>
          </a:prstGeom>
          <a:noFill/>
        </p:spPr>
        <p:txBody>
          <a:bodyPr wrap="none" rtlCol="0">
            <a:spAutoFit/>
          </a:bodyPr>
          <a:lstStyle/>
          <a:p>
            <a:r>
              <a:rPr lang="th-TH" sz="800" dirty="0" smtClean="0">
                <a:solidFill>
                  <a:schemeClr val="bg1">
                    <a:lumMod val="65000"/>
                  </a:schemeClr>
                </a:solidFill>
              </a:rPr>
              <a:t>Credit: </a:t>
            </a:r>
            <a:r>
              <a:rPr lang="en-AU" sz="800" dirty="0" smtClean="0">
                <a:solidFill>
                  <a:schemeClr val="bg1">
                    <a:lumMod val="65000"/>
                  </a:schemeClr>
                </a:solidFill>
              </a:rPr>
              <a:t>http</a:t>
            </a:r>
            <a:r>
              <a:rPr lang="en-AU" sz="800" dirty="0">
                <a:solidFill>
                  <a:schemeClr val="bg1">
                    <a:lumMod val="65000"/>
                  </a:schemeClr>
                </a:solidFill>
              </a:rPr>
              <a:t>://www.iotdisruptions.com/img/Iot2.jpg</a:t>
            </a:r>
          </a:p>
        </p:txBody>
      </p:sp>
      <p:sp>
        <p:nvSpPr>
          <p:cNvPr id="84" name="TextBox 83"/>
          <p:cNvSpPr txBox="1"/>
          <p:nvPr/>
        </p:nvSpPr>
        <p:spPr>
          <a:xfrm>
            <a:off x="1576552" y="361950"/>
            <a:ext cx="5990899" cy="523220"/>
          </a:xfrm>
          <a:prstGeom prst="rect">
            <a:avLst/>
          </a:prstGeom>
          <a:noFill/>
        </p:spPr>
        <p:txBody>
          <a:bodyPr wrap="square" rtlCol="0">
            <a:spAutoFit/>
          </a:bodyPr>
          <a:lstStyle/>
          <a:p>
            <a:pPr algn="ctr"/>
            <a:r>
              <a:rPr lang="en-AU" sz="2800" dirty="0" smtClean="0">
                <a:solidFill>
                  <a:schemeClr val="bg1"/>
                </a:solidFill>
                <a:effectLst>
                  <a:outerShdw blurRad="38100" dist="38100" dir="2700000" algn="tl">
                    <a:srgbClr val="000000">
                      <a:alpha val="43137"/>
                    </a:srgbClr>
                  </a:outerShdw>
                </a:effectLst>
                <a:latin typeface="Arial Black" panose="020B0A04020102020204" pitchFamily="34" charset="0"/>
              </a:rPr>
              <a:t>INTERNET OF THINGS</a:t>
            </a:r>
            <a:endParaRPr lang="en-AU" sz="28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85" name="Oval 84"/>
          <p:cNvSpPr/>
          <p:nvPr/>
        </p:nvSpPr>
        <p:spPr>
          <a:xfrm>
            <a:off x="882391" y="2523935"/>
            <a:ext cx="1066800" cy="1073613"/>
          </a:xfrm>
          <a:prstGeom prst="ellipse">
            <a:avLst/>
          </a:prstGeom>
          <a:blipFill dpi="0" rotWithShape="1">
            <a:blip r:embed="rId4" cstate="print"/>
            <a:srcRect/>
            <a:stretch>
              <a:fillRect l="-19000" t="-1000" r="-15000" b="1000"/>
            </a:stretch>
          </a:blip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p:cNvSpPr/>
          <p:nvPr/>
        </p:nvSpPr>
        <p:spPr>
          <a:xfrm>
            <a:off x="2438403" y="2523935"/>
            <a:ext cx="1073437" cy="1073613"/>
          </a:xfrm>
          <a:prstGeom prst="ellipse">
            <a:avLst/>
          </a:prstGeom>
          <a:blipFill dpi="0" rotWithShape="1">
            <a:blip r:embed="rId5" cstate="print"/>
            <a:srcRect/>
            <a:stretch>
              <a:fillRect l="-5000" t="-1000" r="-1000" b="-3000"/>
            </a:stretch>
          </a:blip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p:cNvSpPr/>
          <p:nvPr/>
        </p:nvSpPr>
        <p:spPr>
          <a:xfrm>
            <a:off x="4045236" y="2523935"/>
            <a:ext cx="1066800" cy="1073613"/>
          </a:xfrm>
          <a:prstGeom prst="ellipse">
            <a:avLst/>
          </a:prstGeom>
          <a:blipFill dpi="0" rotWithShape="1">
            <a:blip r:embed="rId6" cstate="print"/>
            <a:srcRect/>
            <a:stretch>
              <a:fillRect l="-10000" t="-1000" r="-2000" b="-6000"/>
            </a:stretch>
          </a:blip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Oval 88"/>
          <p:cNvSpPr/>
          <p:nvPr/>
        </p:nvSpPr>
        <p:spPr>
          <a:xfrm>
            <a:off x="5602916" y="2524811"/>
            <a:ext cx="1066800" cy="1073613"/>
          </a:xfrm>
          <a:prstGeom prst="ellipse">
            <a:avLst/>
          </a:prstGeom>
          <a:blipFill dpi="0" rotWithShape="1">
            <a:blip r:embed="rId7" cstate="print"/>
            <a:srcRect/>
            <a:stretch>
              <a:fillRect l="-10000" t="2000" r="-4000" b="-8000"/>
            </a:stretch>
          </a:blip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Oval 89"/>
          <p:cNvSpPr/>
          <p:nvPr/>
        </p:nvSpPr>
        <p:spPr>
          <a:xfrm>
            <a:off x="7143572" y="2524812"/>
            <a:ext cx="1064087" cy="1069312"/>
          </a:xfrm>
          <a:prstGeom prst="ellipse">
            <a:avLst/>
          </a:prstGeom>
          <a:blipFill dpi="0" rotWithShape="1">
            <a:blip r:embed="rId8" cstate="print"/>
            <a:srcRect/>
            <a:stretch>
              <a:fillRect l="-11000" t="1000" b="-3000"/>
            </a:stretch>
          </a:blip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TextBox 90"/>
          <p:cNvSpPr txBox="1"/>
          <p:nvPr/>
        </p:nvSpPr>
        <p:spPr>
          <a:xfrm>
            <a:off x="7276017" y="3537569"/>
            <a:ext cx="842400" cy="553998"/>
          </a:xfrm>
          <a:prstGeom prst="rect">
            <a:avLst/>
          </a:prstGeom>
          <a:noFill/>
        </p:spPr>
        <p:txBody>
          <a:bodyPr wrap="square" rtlCol="0">
            <a:spAutoFit/>
          </a:bodyPr>
          <a:lstStyle/>
          <a:p>
            <a:pPr algn="ctr">
              <a:lnSpc>
                <a:spcPts val="1200"/>
              </a:lnSpc>
            </a:pPr>
            <a:endParaRPr lang="en-US" sz="1300" b="1" dirty="0" smtClean="0">
              <a:solidFill>
                <a:schemeClr val="bg1">
                  <a:lumMod val="95000"/>
                </a:schemeClr>
              </a:solidFill>
              <a:latin typeface="Arial Narrow" panose="020B0606020202030204" pitchFamily="34" charset="0"/>
              <a:ea typeface="DFKai-SB" panose="03000509000000000000" pitchFamily="65" charset="-120"/>
            </a:endParaRPr>
          </a:p>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SMART</a:t>
            </a:r>
          </a:p>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MOBILITY</a:t>
            </a:r>
            <a:endParaRPr lang="en-AU" sz="1300" b="1" dirty="0">
              <a:solidFill>
                <a:schemeClr val="bg1">
                  <a:lumMod val="95000"/>
                </a:schemeClr>
              </a:solidFill>
              <a:latin typeface="Arial Narrow" panose="020B0606020202030204" pitchFamily="34" charset="0"/>
              <a:ea typeface="DFKai-SB" panose="03000509000000000000" pitchFamily="65" charset="-120"/>
            </a:endParaRPr>
          </a:p>
        </p:txBody>
      </p:sp>
      <p:sp>
        <p:nvSpPr>
          <p:cNvPr id="92" name="TextBox 91"/>
          <p:cNvSpPr txBox="1"/>
          <p:nvPr/>
        </p:nvSpPr>
        <p:spPr>
          <a:xfrm>
            <a:off x="5736266" y="3695640"/>
            <a:ext cx="842400" cy="400110"/>
          </a:xfrm>
          <a:prstGeom prst="rect">
            <a:avLst/>
          </a:prstGeom>
          <a:noFill/>
        </p:spPr>
        <p:txBody>
          <a:bodyPr wrap="square" rtlCol="0">
            <a:spAutoFit/>
          </a:bodyPr>
          <a:lstStyle/>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SMART </a:t>
            </a:r>
            <a:r>
              <a:rPr lang="th-TH" sz="1300" b="1" dirty="0" smtClean="0">
                <a:solidFill>
                  <a:schemeClr val="bg1">
                    <a:lumMod val="95000"/>
                  </a:schemeClr>
                </a:solidFill>
                <a:latin typeface="Arial Narrow" panose="020B0606020202030204" pitchFamily="34" charset="0"/>
                <a:ea typeface="DFKai-SB" panose="03000509000000000000" pitchFamily="65" charset="-120"/>
              </a:rPr>
              <a:t>SIGNAL</a:t>
            </a:r>
            <a:endParaRPr lang="en-AU" sz="1300" b="1" dirty="0">
              <a:solidFill>
                <a:schemeClr val="bg1">
                  <a:lumMod val="95000"/>
                </a:schemeClr>
              </a:solidFill>
              <a:latin typeface="Arial Narrow" panose="020B0606020202030204" pitchFamily="34" charset="0"/>
              <a:ea typeface="DFKai-SB" panose="03000509000000000000" pitchFamily="65" charset="-120"/>
            </a:endParaRPr>
          </a:p>
        </p:txBody>
      </p:sp>
      <p:sp>
        <p:nvSpPr>
          <p:cNvPr id="93" name="TextBox 92"/>
          <p:cNvSpPr txBox="1"/>
          <p:nvPr/>
        </p:nvSpPr>
        <p:spPr>
          <a:xfrm>
            <a:off x="4029736" y="3688200"/>
            <a:ext cx="1111102" cy="400110"/>
          </a:xfrm>
          <a:prstGeom prst="rect">
            <a:avLst/>
          </a:prstGeom>
          <a:noFill/>
        </p:spPr>
        <p:txBody>
          <a:bodyPr wrap="square" rtlCol="0">
            <a:spAutoFit/>
          </a:bodyPr>
          <a:lstStyle/>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SMART </a:t>
            </a:r>
          </a:p>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CONNECT</a:t>
            </a:r>
            <a:endParaRPr lang="en-AU" sz="1300" b="1" dirty="0">
              <a:solidFill>
                <a:schemeClr val="bg1">
                  <a:lumMod val="95000"/>
                </a:schemeClr>
              </a:solidFill>
              <a:latin typeface="Arial Narrow" panose="020B0606020202030204" pitchFamily="34" charset="0"/>
              <a:ea typeface="DFKai-SB" panose="03000509000000000000" pitchFamily="65" charset="-120"/>
            </a:endParaRPr>
          </a:p>
        </p:txBody>
      </p:sp>
      <p:sp>
        <p:nvSpPr>
          <p:cNvPr id="94" name="TextBox 93"/>
          <p:cNvSpPr txBox="1"/>
          <p:nvPr/>
        </p:nvSpPr>
        <p:spPr>
          <a:xfrm>
            <a:off x="2438399" y="3688200"/>
            <a:ext cx="1111102" cy="400110"/>
          </a:xfrm>
          <a:prstGeom prst="rect">
            <a:avLst/>
          </a:prstGeom>
          <a:noFill/>
        </p:spPr>
        <p:txBody>
          <a:bodyPr wrap="square" rtlCol="0">
            <a:spAutoFit/>
          </a:bodyPr>
          <a:lstStyle/>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SMART </a:t>
            </a:r>
          </a:p>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APPLIANCE</a:t>
            </a:r>
            <a:endParaRPr lang="en-AU" sz="1300" b="1" dirty="0">
              <a:solidFill>
                <a:schemeClr val="bg1">
                  <a:lumMod val="95000"/>
                </a:schemeClr>
              </a:solidFill>
              <a:latin typeface="Arial Narrow" panose="020B0606020202030204" pitchFamily="34" charset="0"/>
              <a:ea typeface="DFKai-SB" panose="03000509000000000000" pitchFamily="65" charset="-120"/>
            </a:endParaRPr>
          </a:p>
        </p:txBody>
      </p:sp>
      <p:sp>
        <p:nvSpPr>
          <p:cNvPr id="95" name="TextBox 94"/>
          <p:cNvSpPr txBox="1"/>
          <p:nvPr/>
        </p:nvSpPr>
        <p:spPr>
          <a:xfrm>
            <a:off x="762000" y="3688200"/>
            <a:ext cx="1295400" cy="400110"/>
          </a:xfrm>
          <a:prstGeom prst="rect">
            <a:avLst/>
          </a:prstGeom>
          <a:noFill/>
        </p:spPr>
        <p:txBody>
          <a:bodyPr wrap="square" rtlCol="0">
            <a:spAutoFit/>
          </a:bodyPr>
          <a:lstStyle/>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SMART </a:t>
            </a:r>
          </a:p>
          <a:p>
            <a:pPr algn="ctr">
              <a:lnSpc>
                <a:spcPts val="1200"/>
              </a:lnSpc>
            </a:pPr>
            <a:r>
              <a:rPr lang="en-US" sz="1300" b="1" dirty="0" smtClean="0">
                <a:solidFill>
                  <a:schemeClr val="bg1">
                    <a:lumMod val="95000"/>
                  </a:schemeClr>
                </a:solidFill>
                <a:latin typeface="Arial Narrow" panose="020B0606020202030204" pitchFamily="34" charset="0"/>
                <a:ea typeface="DFKai-SB" panose="03000509000000000000" pitchFamily="65" charset="-120"/>
              </a:rPr>
              <a:t>INFORMATION</a:t>
            </a:r>
            <a:endParaRPr lang="en-AU" sz="1300" b="1" dirty="0">
              <a:solidFill>
                <a:schemeClr val="bg1">
                  <a:lumMod val="95000"/>
                </a:schemeClr>
              </a:solidFill>
              <a:latin typeface="Arial Narrow" panose="020B0606020202030204" pitchFamily="34" charset="0"/>
              <a:ea typeface="DFKai-SB" panose="03000509000000000000" pitchFamily="65" charset="-120"/>
            </a:endParaRPr>
          </a:p>
        </p:txBody>
      </p:sp>
      <p:sp>
        <p:nvSpPr>
          <p:cNvPr id="97" name="TextBox 96"/>
          <p:cNvSpPr txBox="1"/>
          <p:nvPr/>
        </p:nvSpPr>
        <p:spPr>
          <a:xfrm>
            <a:off x="1611551" y="921380"/>
            <a:ext cx="5913201" cy="246221"/>
          </a:xfrm>
          <a:prstGeom prst="rect">
            <a:avLst/>
          </a:prstGeom>
          <a:noFill/>
        </p:spPr>
        <p:txBody>
          <a:bodyPr wrap="square" rtlCol="0">
            <a:spAutoFit/>
          </a:bodyPr>
          <a:lstStyle/>
          <a:p>
            <a:pPr algn="ctr">
              <a:lnSpc>
                <a:spcPts val="1200"/>
              </a:lnSpc>
            </a:pPr>
            <a:r>
              <a:rPr lang="en-US" sz="1500" b="1" dirty="0" smtClean="0">
                <a:solidFill>
                  <a:schemeClr val="bg1">
                    <a:lumMod val="95000"/>
                  </a:schemeClr>
                </a:solidFill>
                <a:latin typeface="Arial Narrow" panose="020B0606020202030204" pitchFamily="34" charset="0"/>
                <a:ea typeface="DFKai-SB" panose="03000509000000000000" pitchFamily="65" charset="-120"/>
              </a:rPr>
              <a:t>WE ARE GOING TO SMART ERA</a:t>
            </a:r>
            <a:endParaRPr lang="en-AU" sz="1500" b="1" dirty="0">
              <a:solidFill>
                <a:schemeClr val="bg1">
                  <a:lumMod val="95000"/>
                </a:schemeClr>
              </a:solidFill>
              <a:latin typeface="Arial Narrow" panose="020B0606020202030204" pitchFamily="34" charset="0"/>
              <a:ea typeface="DFKai-SB" panose="03000509000000000000" pitchFamily="65" charset="-120"/>
            </a:endParaRPr>
          </a:p>
        </p:txBody>
      </p:sp>
    </p:spTree>
    <p:extLst>
      <p:ext uri="{BB962C8B-B14F-4D97-AF65-F5344CB8AC3E}">
        <p14:creationId xmlns:p14="http://schemas.microsoft.com/office/powerpoint/2010/main" val="3056790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MITK\Pictures\Saved Pictures\book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680" y="3333750"/>
            <a:ext cx="1798320" cy="14986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KMITK\Pictures\Saved Pictures\images.jpg"/>
          <p:cNvPicPr>
            <a:picLocks noChangeAspect="1" noChangeArrowheads="1"/>
          </p:cNvPicPr>
          <p:nvPr/>
        </p:nvPicPr>
        <p:blipFill rotWithShape="1">
          <a:blip r:embed="rId4">
            <a:extLst>
              <a:ext uri="{28A0092B-C50C-407E-A947-70E740481C1C}">
                <a14:useLocalDpi xmlns:a14="http://schemas.microsoft.com/office/drawing/2010/main" val="0"/>
              </a:ext>
            </a:extLst>
          </a:blip>
          <a:srcRect t="14199"/>
          <a:stretch/>
        </p:blipFill>
        <p:spPr bwMode="auto">
          <a:xfrm>
            <a:off x="3581400" y="5080"/>
            <a:ext cx="5562600" cy="48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480" y="4400550"/>
            <a:ext cx="1079500" cy="396262"/>
          </a:xfrm>
          <a:prstGeom prst="rect">
            <a:avLst/>
          </a:prstGeom>
          <a:noFill/>
        </p:spPr>
        <p:txBody>
          <a:bodyPr wrap="square" rtlCol="0">
            <a:spAutoFit/>
          </a:bodyPr>
          <a:lstStyle/>
          <a:p>
            <a:pPr algn="ctr">
              <a:lnSpc>
                <a:spcPts val="2200"/>
              </a:lnSpc>
            </a:pPr>
            <a:r>
              <a:rPr lang="th-TH" sz="2400" b="1" dirty="0">
                <a:solidFill>
                  <a:srgbClr val="CC0000"/>
                </a:solidFill>
                <a:latin typeface="FreesiaUPC" pitchFamily="34" charset="-34"/>
                <a:cs typeface="FreesiaUPC" pitchFamily="34" charset="-34"/>
              </a:rPr>
              <a:t>อนุบาล </a:t>
            </a:r>
            <a:endParaRPr lang="th-TH" sz="2400" dirty="0">
              <a:solidFill>
                <a:srgbClr val="CC0000"/>
              </a:solidFill>
            </a:endParaRPr>
          </a:p>
        </p:txBody>
      </p:sp>
      <p:sp>
        <p:nvSpPr>
          <p:cNvPr id="4" name="TextBox 3"/>
          <p:cNvSpPr txBox="1"/>
          <p:nvPr/>
        </p:nvSpPr>
        <p:spPr>
          <a:xfrm>
            <a:off x="3032760" y="2476514"/>
            <a:ext cx="1914525" cy="678391"/>
          </a:xfrm>
          <a:prstGeom prst="rect">
            <a:avLst/>
          </a:prstGeom>
          <a:noFill/>
        </p:spPr>
        <p:txBody>
          <a:bodyPr wrap="square" rtlCol="0">
            <a:spAutoFit/>
          </a:bodyPr>
          <a:lstStyle/>
          <a:p>
            <a:pPr algn="ctr">
              <a:lnSpc>
                <a:spcPts val="2200"/>
              </a:lnSpc>
            </a:pPr>
            <a:r>
              <a:rPr lang="th-TH" sz="2400" b="1" dirty="0" smtClean="0">
                <a:solidFill>
                  <a:srgbClr val="CC0000"/>
                </a:solidFill>
                <a:latin typeface="FreesiaUPC" pitchFamily="34" charset="-34"/>
                <a:cs typeface="FreesiaUPC" pitchFamily="34" charset="-34"/>
              </a:rPr>
              <a:t>มัธยมปลาย</a:t>
            </a:r>
            <a:r>
              <a:rPr lang="en-US" sz="2400" b="1" dirty="0" smtClean="0">
                <a:solidFill>
                  <a:srgbClr val="CC0000"/>
                </a:solidFill>
                <a:latin typeface="FreesiaUPC" pitchFamily="34" charset="-34"/>
                <a:cs typeface="FreesiaUPC" pitchFamily="34" charset="-34"/>
              </a:rPr>
              <a:t>/</a:t>
            </a:r>
            <a:r>
              <a:rPr lang="th-TH" sz="2400" b="1" dirty="0" smtClean="0">
                <a:solidFill>
                  <a:srgbClr val="CC0000"/>
                </a:solidFill>
                <a:latin typeface="FreesiaUPC" pitchFamily="34" charset="-34"/>
                <a:cs typeface="FreesiaUPC" pitchFamily="34" charset="-34"/>
              </a:rPr>
              <a:t/>
            </a:r>
            <a:br>
              <a:rPr lang="th-TH" sz="2400" b="1" dirty="0" smtClean="0">
                <a:solidFill>
                  <a:srgbClr val="CC0000"/>
                </a:solidFill>
                <a:latin typeface="FreesiaUPC" pitchFamily="34" charset="-34"/>
                <a:cs typeface="FreesiaUPC" pitchFamily="34" charset="-34"/>
              </a:rPr>
            </a:br>
            <a:r>
              <a:rPr lang="th-TH" sz="2400" b="1" dirty="0" err="1" smtClean="0">
                <a:solidFill>
                  <a:srgbClr val="CC0000"/>
                </a:solidFill>
                <a:latin typeface="FreesiaUPC" pitchFamily="34" charset="-34"/>
                <a:cs typeface="FreesiaUPC" pitchFamily="34" charset="-34"/>
              </a:rPr>
              <a:t>ปวช</a:t>
            </a:r>
            <a:r>
              <a:rPr lang="th-TH" sz="2400" b="1" dirty="0" smtClean="0">
                <a:solidFill>
                  <a:srgbClr val="CC0000"/>
                </a:solidFill>
                <a:latin typeface="FreesiaUPC" pitchFamily="34" charset="-34"/>
                <a:cs typeface="FreesiaUPC" pitchFamily="34" charset="-34"/>
              </a:rPr>
              <a:t>. </a:t>
            </a:r>
            <a:r>
              <a:rPr lang="en-US" sz="2400" b="1" dirty="0" smtClean="0">
                <a:solidFill>
                  <a:srgbClr val="CC0000"/>
                </a:solidFill>
                <a:latin typeface="FreesiaUPC" pitchFamily="34" charset="-34"/>
                <a:cs typeface="FreesiaUPC" pitchFamily="34" charset="-34"/>
              </a:rPr>
              <a:t>– </a:t>
            </a:r>
            <a:r>
              <a:rPr lang="th-TH" sz="2400" b="1" dirty="0" err="1" smtClean="0">
                <a:solidFill>
                  <a:srgbClr val="CC0000"/>
                </a:solidFill>
                <a:latin typeface="FreesiaUPC" pitchFamily="34" charset="-34"/>
                <a:cs typeface="FreesiaUPC" pitchFamily="34" charset="-34"/>
              </a:rPr>
              <a:t>ปวส</a:t>
            </a:r>
            <a:r>
              <a:rPr lang="th-TH" sz="2400" b="1" dirty="0" smtClean="0">
                <a:solidFill>
                  <a:srgbClr val="CC0000"/>
                </a:solidFill>
                <a:latin typeface="FreesiaUPC" pitchFamily="34" charset="-34"/>
                <a:cs typeface="FreesiaUPC" pitchFamily="34" charset="-34"/>
              </a:rPr>
              <a:t>. </a:t>
            </a:r>
          </a:p>
        </p:txBody>
      </p:sp>
      <p:sp>
        <p:nvSpPr>
          <p:cNvPr id="5" name="TextBox 4"/>
          <p:cNvSpPr txBox="1"/>
          <p:nvPr/>
        </p:nvSpPr>
        <p:spPr>
          <a:xfrm>
            <a:off x="1452880" y="3849384"/>
            <a:ext cx="972820" cy="374461"/>
          </a:xfrm>
          <a:prstGeom prst="rect">
            <a:avLst/>
          </a:prstGeom>
          <a:noFill/>
        </p:spPr>
        <p:txBody>
          <a:bodyPr wrap="square" rtlCol="0">
            <a:spAutoFit/>
          </a:bodyPr>
          <a:lstStyle/>
          <a:p>
            <a:pPr algn="ctr">
              <a:lnSpc>
                <a:spcPts val="2200"/>
              </a:lnSpc>
            </a:pPr>
            <a:r>
              <a:rPr lang="th-TH" sz="2400" b="1" dirty="0" smtClean="0">
                <a:solidFill>
                  <a:srgbClr val="CC0000"/>
                </a:solidFill>
                <a:latin typeface="FreesiaUPC" pitchFamily="34" charset="-34"/>
                <a:cs typeface="FreesiaUPC" pitchFamily="34" charset="-34"/>
              </a:rPr>
              <a:t>ประถม</a:t>
            </a:r>
          </a:p>
        </p:txBody>
      </p:sp>
      <p:sp>
        <p:nvSpPr>
          <p:cNvPr id="6" name="TextBox 5"/>
          <p:cNvSpPr txBox="1"/>
          <p:nvPr/>
        </p:nvSpPr>
        <p:spPr>
          <a:xfrm>
            <a:off x="2255901" y="3246323"/>
            <a:ext cx="1219200" cy="374461"/>
          </a:xfrm>
          <a:prstGeom prst="rect">
            <a:avLst/>
          </a:prstGeom>
          <a:noFill/>
        </p:spPr>
        <p:txBody>
          <a:bodyPr wrap="square" rtlCol="0">
            <a:spAutoFit/>
          </a:bodyPr>
          <a:lstStyle/>
          <a:p>
            <a:pPr algn="ctr">
              <a:lnSpc>
                <a:spcPts val="2200"/>
              </a:lnSpc>
            </a:pPr>
            <a:r>
              <a:rPr lang="th-TH" sz="2400" b="1" dirty="0" smtClean="0">
                <a:solidFill>
                  <a:srgbClr val="CC0000"/>
                </a:solidFill>
                <a:latin typeface="FreesiaUPC" pitchFamily="34" charset="-34"/>
                <a:cs typeface="FreesiaUPC" pitchFamily="34" charset="-34"/>
              </a:rPr>
              <a:t>มัธยมต้น</a:t>
            </a:r>
          </a:p>
        </p:txBody>
      </p:sp>
      <p:sp>
        <p:nvSpPr>
          <p:cNvPr id="7" name="TextBox 6"/>
          <p:cNvSpPr txBox="1"/>
          <p:nvPr/>
        </p:nvSpPr>
        <p:spPr>
          <a:xfrm>
            <a:off x="4612513" y="1334784"/>
            <a:ext cx="1280795" cy="396262"/>
          </a:xfrm>
          <a:prstGeom prst="rect">
            <a:avLst/>
          </a:prstGeom>
          <a:noFill/>
        </p:spPr>
        <p:txBody>
          <a:bodyPr wrap="square" rtlCol="0">
            <a:spAutoFit/>
          </a:bodyPr>
          <a:lstStyle/>
          <a:p>
            <a:pPr algn="ctr">
              <a:lnSpc>
                <a:spcPts val="2200"/>
              </a:lnSpc>
            </a:pPr>
            <a:r>
              <a:rPr lang="th-TH" sz="2400" b="1" dirty="0" smtClean="0">
                <a:solidFill>
                  <a:srgbClr val="CC0000"/>
                </a:solidFill>
                <a:latin typeface="FreesiaUPC" pitchFamily="34" charset="-34"/>
                <a:cs typeface="FreesiaUPC" pitchFamily="34" charset="-34"/>
              </a:rPr>
              <a:t>ปริญญาโท </a:t>
            </a:r>
            <a:endParaRPr lang="th-TH" sz="2400" b="1" dirty="0">
              <a:solidFill>
                <a:srgbClr val="CC0000"/>
              </a:solidFill>
              <a:latin typeface="FreesiaUPC" pitchFamily="34" charset="-34"/>
              <a:cs typeface="FreesiaUPC" pitchFamily="34" charset="-34"/>
            </a:endParaRPr>
          </a:p>
        </p:txBody>
      </p:sp>
      <p:sp>
        <p:nvSpPr>
          <p:cNvPr id="8" name="TextBox 7"/>
          <p:cNvSpPr txBox="1"/>
          <p:nvPr/>
        </p:nvSpPr>
        <p:spPr>
          <a:xfrm>
            <a:off x="3913505" y="1944384"/>
            <a:ext cx="1227455" cy="396262"/>
          </a:xfrm>
          <a:prstGeom prst="rect">
            <a:avLst/>
          </a:prstGeom>
          <a:noFill/>
        </p:spPr>
        <p:txBody>
          <a:bodyPr wrap="square" rtlCol="0">
            <a:spAutoFit/>
          </a:bodyPr>
          <a:lstStyle/>
          <a:p>
            <a:pPr algn="ctr">
              <a:lnSpc>
                <a:spcPts val="2200"/>
              </a:lnSpc>
            </a:pPr>
            <a:r>
              <a:rPr lang="th-TH" sz="2400" b="1" dirty="0" smtClean="0">
                <a:solidFill>
                  <a:srgbClr val="CC0000"/>
                </a:solidFill>
                <a:latin typeface="FreesiaUPC" pitchFamily="34" charset="-34"/>
                <a:cs typeface="FreesiaUPC" pitchFamily="34" charset="-34"/>
              </a:rPr>
              <a:t>ปริญญาตรี </a:t>
            </a:r>
            <a:endParaRPr lang="th-TH" sz="2400" b="1" dirty="0">
              <a:solidFill>
                <a:srgbClr val="CC0000"/>
              </a:solidFill>
              <a:latin typeface="FreesiaUPC" pitchFamily="34" charset="-34"/>
              <a:cs typeface="FreesiaUPC" pitchFamily="34" charset="-34"/>
            </a:endParaRPr>
          </a:p>
        </p:txBody>
      </p:sp>
      <p:sp>
        <p:nvSpPr>
          <p:cNvPr id="10" name="TextBox 9"/>
          <p:cNvSpPr txBox="1"/>
          <p:nvPr/>
        </p:nvSpPr>
        <p:spPr>
          <a:xfrm>
            <a:off x="5334000" y="648984"/>
            <a:ext cx="1447800" cy="396262"/>
          </a:xfrm>
          <a:prstGeom prst="rect">
            <a:avLst/>
          </a:prstGeom>
          <a:noFill/>
        </p:spPr>
        <p:txBody>
          <a:bodyPr wrap="square" rtlCol="0">
            <a:spAutoFit/>
          </a:bodyPr>
          <a:lstStyle/>
          <a:p>
            <a:pPr algn="ctr">
              <a:lnSpc>
                <a:spcPts val="2200"/>
              </a:lnSpc>
            </a:pPr>
            <a:r>
              <a:rPr lang="th-TH" sz="2400" b="1" dirty="0" smtClean="0">
                <a:solidFill>
                  <a:srgbClr val="CC0000"/>
                </a:solidFill>
                <a:latin typeface="FreesiaUPC" pitchFamily="34" charset="-34"/>
                <a:cs typeface="FreesiaUPC" pitchFamily="34" charset="-34"/>
              </a:rPr>
              <a:t>ปริญญาเอก</a:t>
            </a:r>
            <a:endParaRPr lang="th-TH" sz="2400" b="1" dirty="0">
              <a:solidFill>
                <a:srgbClr val="CC0000"/>
              </a:solidFill>
              <a:latin typeface="FreesiaUPC" pitchFamily="34" charset="-34"/>
              <a:cs typeface="FreesiaUPC" pitchFamily="34" charset="-34"/>
            </a:endParaRPr>
          </a:p>
        </p:txBody>
      </p:sp>
      <p:sp>
        <p:nvSpPr>
          <p:cNvPr id="15" name="ชื่อเรื่อง 2"/>
          <p:cNvSpPr txBox="1">
            <a:spLocks/>
          </p:cNvSpPr>
          <p:nvPr/>
        </p:nvSpPr>
        <p:spPr>
          <a:xfrm>
            <a:off x="685800" y="115920"/>
            <a:ext cx="3420363" cy="579437"/>
          </a:xfrm>
          <a:prstGeom prst="rect">
            <a:avLst/>
          </a:prstGeom>
        </p:spPr>
        <p:txBody>
          <a:bodyPr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th-TH" sz="4800" b="1" dirty="0" smtClean="0">
                <a:solidFill>
                  <a:prstClr val="black">
                    <a:lumMod val="75000"/>
                    <a:lumOff val="25000"/>
                  </a:prstClr>
                </a:solidFill>
                <a:latin typeface="FreesiaUPC" pitchFamily="34" charset="-34"/>
                <a:cs typeface="FreesiaUPC" pitchFamily="34" charset="-34"/>
              </a:rPr>
              <a:t>เป้าหมาย</a:t>
            </a:r>
            <a:r>
              <a:rPr lang="th-TH" sz="3600" b="1" dirty="0" smtClean="0">
                <a:solidFill>
                  <a:prstClr val="black">
                    <a:lumMod val="75000"/>
                    <a:lumOff val="25000"/>
                  </a:prstClr>
                </a:solidFill>
                <a:latin typeface="FreesiaUPC" pitchFamily="34" charset="-34"/>
                <a:cs typeface="FreesiaUPC" pitchFamily="34" charset="-34"/>
              </a:rPr>
              <a:t>การศึกษา</a:t>
            </a:r>
            <a:endParaRPr lang="th-TH" b="1" dirty="0">
              <a:solidFill>
                <a:prstClr val="black">
                  <a:lumMod val="75000"/>
                  <a:lumOff val="25000"/>
                </a:prstClr>
              </a:solidFill>
              <a:latin typeface="FreesiaUPC" pitchFamily="34" charset="-34"/>
              <a:cs typeface="FreesiaUPC" pitchFamily="34" charset="-34"/>
            </a:endParaRPr>
          </a:p>
        </p:txBody>
      </p:sp>
      <p:pic>
        <p:nvPicPr>
          <p:cNvPr id="16" name="Picture 3" descr="C:\Users\policy30\Desktop\mo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82709"/>
            <a:ext cx="609600" cy="84124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209800" y="4410477"/>
            <a:ext cx="2527300" cy="396262"/>
          </a:xfrm>
          <a:prstGeom prst="rect">
            <a:avLst/>
          </a:prstGeom>
          <a:noFill/>
        </p:spPr>
        <p:txBody>
          <a:bodyPr wrap="square" rtlCol="0">
            <a:spAutoFit/>
          </a:bodyPr>
          <a:lstStyle/>
          <a:p>
            <a:pPr algn="ctr">
              <a:lnSpc>
                <a:spcPts val="2200"/>
              </a:lnSpc>
            </a:pPr>
            <a:r>
              <a:rPr lang="th-TH" sz="2400" b="1" dirty="0" smtClean="0">
                <a:solidFill>
                  <a:srgbClr val="006699"/>
                </a:solidFill>
                <a:latin typeface="FreesiaUPC" pitchFamily="34" charset="-34"/>
                <a:cs typeface="FreesiaUPC" pitchFamily="34" charset="-34"/>
              </a:rPr>
              <a:t>เพื่อให้สนุกชอบ</a:t>
            </a:r>
            <a:r>
              <a:rPr lang="th-TH" sz="2400" b="1" dirty="0">
                <a:solidFill>
                  <a:srgbClr val="006699"/>
                </a:solidFill>
                <a:latin typeface="FreesiaUPC" pitchFamily="34" charset="-34"/>
                <a:cs typeface="FreesiaUPC" pitchFamily="34" charset="-34"/>
              </a:rPr>
              <a:t>ไปเรียน</a:t>
            </a:r>
          </a:p>
        </p:txBody>
      </p:sp>
      <p:sp>
        <p:nvSpPr>
          <p:cNvPr id="36" name="TextBox 35"/>
          <p:cNvSpPr txBox="1"/>
          <p:nvPr/>
        </p:nvSpPr>
        <p:spPr>
          <a:xfrm>
            <a:off x="3087370" y="3849384"/>
            <a:ext cx="2335530" cy="396262"/>
          </a:xfrm>
          <a:prstGeom prst="rect">
            <a:avLst/>
          </a:prstGeom>
          <a:noFill/>
        </p:spPr>
        <p:txBody>
          <a:bodyPr wrap="square" rtlCol="0">
            <a:spAutoFit/>
          </a:bodyPr>
          <a:lstStyle/>
          <a:p>
            <a:pPr algn="ctr">
              <a:lnSpc>
                <a:spcPts val="2200"/>
              </a:lnSpc>
            </a:pPr>
            <a:r>
              <a:rPr lang="th-TH" sz="2400" b="1" dirty="0" smtClean="0">
                <a:solidFill>
                  <a:srgbClr val="006699"/>
                </a:solidFill>
                <a:latin typeface="FreesiaUPC" pitchFamily="34" charset="-34"/>
                <a:cs typeface="FreesiaUPC" pitchFamily="34" charset="-34"/>
              </a:rPr>
              <a:t>มี</a:t>
            </a:r>
            <a:r>
              <a:rPr lang="th-TH" sz="2400" b="1" dirty="0">
                <a:solidFill>
                  <a:srgbClr val="006699"/>
                </a:solidFill>
                <a:latin typeface="FreesiaUPC" pitchFamily="34" charset="-34"/>
                <a:cs typeface="FreesiaUPC" pitchFamily="34" charset="-34"/>
              </a:rPr>
              <a:t>พื้นฐานจะเรียนต่อไป</a:t>
            </a:r>
          </a:p>
        </p:txBody>
      </p:sp>
      <p:sp>
        <p:nvSpPr>
          <p:cNvPr id="38" name="TextBox 37"/>
          <p:cNvSpPr txBox="1"/>
          <p:nvPr/>
        </p:nvSpPr>
        <p:spPr>
          <a:xfrm>
            <a:off x="3967480" y="3239784"/>
            <a:ext cx="4109720" cy="396262"/>
          </a:xfrm>
          <a:prstGeom prst="rect">
            <a:avLst/>
          </a:prstGeom>
          <a:noFill/>
        </p:spPr>
        <p:txBody>
          <a:bodyPr wrap="square" rtlCol="0">
            <a:spAutoFit/>
          </a:bodyPr>
          <a:lstStyle/>
          <a:p>
            <a:pPr algn="ctr">
              <a:lnSpc>
                <a:spcPts val="2200"/>
              </a:lnSpc>
            </a:pPr>
            <a:r>
              <a:rPr lang="th-TH" sz="2400" b="1" dirty="0" smtClean="0">
                <a:solidFill>
                  <a:srgbClr val="006699"/>
                </a:solidFill>
                <a:latin typeface="FreesiaUPC" pitchFamily="34" charset="-34"/>
                <a:cs typeface="FreesiaUPC" pitchFamily="34" charset="-34"/>
              </a:rPr>
              <a:t>เพื่อให้</a:t>
            </a:r>
            <a:r>
              <a:rPr lang="th-TH" sz="2400" b="1" dirty="0">
                <a:solidFill>
                  <a:srgbClr val="006699"/>
                </a:solidFill>
                <a:latin typeface="FreesiaUPC" pitchFamily="34" charset="-34"/>
                <a:cs typeface="FreesiaUPC" pitchFamily="34" charset="-34"/>
              </a:rPr>
              <a:t>รู้จักตนเอง</a:t>
            </a:r>
            <a:r>
              <a:rPr lang="th-TH" sz="2400" b="1" dirty="0" smtClean="0">
                <a:solidFill>
                  <a:srgbClr val="006699"/>
                </a:solidFill>
                <a:latin typeface="FreesiaUPC" pitchFamily="34" charset="-34"/>
                <a:cs typeface="FreesiaUPC" pitchFamily="34" charset="-34"/>
              </a:rPr>
              <a:t>ว่าถนัด</a:t>
            </a:r>
            <a:r>
              <a:rPr lang="en-US" sz="2400" b="1" dirty="0" smtClean="0">
                <a:solidFill>
                  <a:srgbClr val="006699"/>
                </a:solidFill>
                <a:latin typeface="FreesiaUPC" pitchFamily="34" charset="-34"/>
                <a:cs typeface="FreesiaUPC" pitchFamily="34" charset="-34"/>
              </a:rPr>
              <a:t>/</a:t>
            </a:r>
            <a:r>
              <a:rPr lang="th-TH" sz="2400" b="1" dirty="0" smtClean="0">
                <a:solidFill>
                  <a:srgbClr val="006699"/>
                </a:solidFill>
                <a:latin typeface="FreesiaUPC" pitchFamily="34" charset="-34"/>
                <a:cs typeface="FreesiaUPC" pitchFamily="34" charset="-34"/>
              </a:rPr>
              <a:t>สนใจอะไร</a:t>
            </a:r>
            <a:endParaRPr lang="th-TH" sz="2400" b="1" dirty="0">
              <a:solidFill>
                <a:srgbClr val="006699"/>
              </a:solidFill>
              <a:latin typeface="FreesiaUPC" pitchFamily="34" charset="-34"/>
              <a:cs typeface="FreesiaUPC" pitchFamily="34" charset="-34"/>
            </a:endParaRPr>
          </a:p>
        </p:txBody>
      </p:sp>
      <p:sp>
        <p:nvSpPr>
          <p:cNvPr id="39" name="TextBox 38"/>
          <p:cNvSpPr txBox="1"/>
          <p:nvPr/>
        </p:nvSpPr>
        <p:spPr>
          <a:xfrm>
            <a:off x="5334000" y="2477784"/>
            <a:ext cx="3810000" cy="656590"/>
          </a:xfrm>
          <a:prstGeom prst="rect">
            <a:avLst/>
          </a:prstGeom>
          <a:noFill/>
        </p:spPr>
        <p:txBody>
          <a:bodyPr wrap="square" rtlCol="0">
            <a:spAutoFit/>
          </a:bodyPr>
          <a:lstStyle/>
          <a:p>
            <a:pPr>
              <a:lnSpc>
                <a:spcPts val="2200"/>
              </a:lnSpc>
            </a:pPr>
            <a:r>
              <a:rPr lang="th-TH" sz="2400" b="1" dirty="0" smtClean="0">
                <a:solidFill>
                  <a:srgbClr val="006699"/>
                </a:solidFill>
                <a:latin typeface="FreesiaUPC" pitchFamily="34" charset="-34"/>
                <a:cs typeface="FreesiaUPC" pitchFamily="34" charset="-34"/>
              </a:rPr>
              <a:t>เรียน</a:t>
            </a:r>
            <a:r>
              <a:rPr lang="th-TH" sz="2400" b="1" dirty="0">
                <a:solidFill>
                  <a:srgbClr val="006699"/>
                </a:solidFill>
                <a:latin typeface="FreesiaUPC" pitchFamily="34" charset="-34"/>
                <a:cs typeface="FreesiaUPC" pitchFamily="34" charset="-34"/>
              </a:rPr>
              <a:t>เพื่อ</a:t>
            </a:r>
            <a:r>
              <a:rPr lang="th-TH" sz="2400" b="1" dirty="0" smtClean="0">
                <a:solidFill>
                  <a:srgbClr val="006699"/>
                </a:solidFill>
                <a:latin typeface="FreesiaUPC" pitchFamily="34" charset="-34"/>
                <a:cs typeface="FreesiaUPC" pitchFamily="34" charset="-34"/>
              </a:rPr>
              <a:t>เลือกสาขาเรียนต่อในอนาคต</a:t>
            </a:r>
            <a:r>
              <a:rPr lang="en-US" sz="2400" b="1" dirty="0" smtClean="0">
                <a:solidFill>
                  <a:srgbClr val="006699"/>
                </a:solidFill>
                <a:latin typeface="FreesiaUPC" pitchFamily="34" charset="-34"/>
                <a:cs typeface="FreesiaUPC" pitchFamily="34" charset="-34"/>
              </a:rPr>
              <a:t>/</a:t>
            </a:r>
          </a:p>
          <a:p>
            <a:pPr>
              <a:lnSpc>
                <a:spcPts val="2200"/>
              </a:lnSpc>
            </a:pPr>
            <a:r>
              <a:rPr lang="th-TH" sz="2400" b="1" dirty="0" smtClean="0">
                <a:solidFill>
                  <a:srgbClr val="006699"/>
                </a:solidFill>
                <a:latin typeface="FreesiaUPC" pitchFamily="34" charset="-34"/>
                <a:cs typeface="FreesiaUPC" pitchFamily="34" charset="-34"/>
              </a:rPr>
              <a:t>วิชาช่าง - วิชาช่างชั้นสูง</a:t>
            </a:r>
            <a:endParaRPr lang="th-TH" sz="2400" b="1" dirty="0">
              <a:solidFill>
                <a:srgbClr val="006699"/>
              </a:solidFill>
              <a:latin typeface="FreesiaUPC" pitchFamily="34" charset="-34"/>
              <a:cs typeface="FreesiaUPC" pitchFamily="34" charset="-34"/>
            </a:endParaRPr>
          </a:p>
        </p:txBody>
      </p:sp>
      <p:sp>
        <p:nvSpPr>
          <p:cNvPr id="41" name="TextBox 40"/>
          <p:cNvSpPr txBox="1"/>
          <p:nvPr/>
        </p:nvSpPr>
        <p:spPr>
          <a:xfrm>
            <a:off x="6248400" y="1334043"/>
            <a:ext cx="1905000" cy="396262"/>
          </a:xfrm>
          <a:prstGeom prst="rect">
            <a:avLst/>
          </a:prstGeom>
          <a:noFill/>
        </p:spPr>
        <p:txBody>
          <a:bodyPr wrap="square" rtlCol="0">
            <a:spAutoFit/>
          </a:bodyPr>
          <a:lstStyle/>
          <a:p>
            <a:pPr algn="ctr">
              <a:lnSpc>
                <a:spcPts val="2200"/>
              </a:lnSpc>
            </a:pPr>
            <a:r>
              <a:rPr lang="th-TH" sz="2400" b="1" dirty="0" smtClean="0">
                <a:solidFill>
                  <a:srgbClr val="006699"/>
                </a:solidFill>
                <a:latin typeface="FreesiaUPC" pitchFamily="34" charset="-34"/>
                <a:cs typeface="FreesiaUPC" pitchFamily="34" charset="-34"/>
              </a:rPr>
              <a:t>ชำนาญ</a:t>
            </a:r>
            <a:r>
              <a:rPr lang="th-TH" sz="2400" b="1" dirty="0">
                <a:solidFill>
                  <a:srgbClr val="006699"/>
                </a:solidFill>
                <a:latin typeface="FreesiaUPC" pitchFamily="34" charset="-34"/>
                <a:cs typeface="FreesiaUPC" pitchFamily="34" charset="-34"/>
              </a:rPr>
              <a:t>/ชั้นสูง</a:t>
            </a:r>
          </a:p>
        </p:txBody>
      </p:sp>
      <p:sp>
        <p:nvSpPr>
          <p:cNvPr id="42" name="TextBox 41"/>
          <p:cNvSpPr txBox="1"/>
          <p:nvPr/>
        </p:nvSpPr>
        <p:spPr>
          <a:xfrm>
            <a:off x="7239000" y="649493"/>
            <a:ext cx="1905000" cy="396262"/>
          </a:xfrm>
          <a:prstGeom prst="rect">
            <a:avLst/>
          </a:prstGeom>
          <a:noFill/>
        </p:spPr>
        <p:txBody>
          <a:bodyPr wrap="square" rtlCol="0">
            <a:spAutoFit/>
          </a:bodyPr>
          <a:lstStyle/>
          <a:p>
            <a:pPr algn="ctr">
              <a:lnSpc>
                <a:spcPts val="2200"/>
              </a:lnSpc>
            </a:pPr>
            <a:r>
              <a:rPr lang="th-TH" sz="2400" b="1" dirty="0" smtClean="0">
                <a:solidFill>
                  <a:srgbClr val="006699"/>
                </a:solidFill>
                <a:latin typeface="FreesiaUPC" pitchFamily="34" charset="-34"/>
                <a:cs typeface="FreesiaUPC" pitchFamily="34" charset="-34"/>
              </a:rPr>
              <a:t>เชี่ยวชาญ</a:t>
            </a:r>
            <a:r>
              <a:rPr lang="th-TH" sz="2400" b="1" dirty="0">
                <a:solidFill>
                  <a:srgbClr val="006699"/>
                </a:solidFill>
                <a:latin typeface="FreesiaUPC" pitchFamily="34" charset="-34"/>
                <a:cs typeface="FreesiaUPC" pitchFamily="34" charset="-34"/>
              </a:rPr>
              <a:t>เฉพาะ</a:t>
            </a:r>
          </a:p>
        </p:txBody>
      </p:sp>
      <p:sp>
        <p:nvSpPr>
          <p:cNvPr id="43" name="TextBox 42"/>
          <p:cNvSpPr txBox="1"/>
          <p:nvPr/>
        </p:nvSpPr>
        <p:spPr>
          <a:xfrm>
            <a:off x="5672773" y="1940763"/>
            <a:ext cx="1242695" cy="396262"/>
          </a:xfrm>
          <a:prstGeom prst="rect">
            <a:avLst/>
          </a:prstGeom>
          <a:noFill/>
        </p:spPr>
        <p:txBody>
          <a:bodyPr wrap="square" rtlCol="0">
            <a:spAutoFit/>
          </a:bodyPr>
          <a:lstStyle/>
          <a:p>
            <a:pPr algn="ctr">
              <a:lnSpc>
                <a:spcPts val="2200"/>
              </a:lnSpc>
            </a:pPr>
            <a:r>
              <a:rPr lang="th-TH" sz="2400" b="1" dirty="0" smtClean="0">
                <a:solidFill>
                  <a:srgbClr val="006699"/>
                </a:solidFill>
                <a:latin typeface="FreesiaUPC" pitchFamily="34" charset="-34"/>
                <a:cs typeface="FreesiaUPC" pitchFamily="34" charset="-34"/>
              </a:rPr>
              <a:t>ชำนาญ</a:t>
            </a:r>
            <a:endParaRPr lang="th-TH" sz="2400" b="1" dirty="0">
              <a:solidFill>
                <a:srgbClr val="006699"/>
              </a:solidFill>
              <a:latin typeface="FreesiaUPC" pitchFamily="34" charset="-34"/>
              <a:cs typeface="FreesiaUPC" pitchFamily="34" charset="-34"/>
            </a:endParaRPr>
          </a:p>
        </p:txBody>
      </p:sp>
      <p:cxnSp>
        <p:nvCxnSpPr>
          <p:cNvPr id="67" name="ตัวเชื่อมต่อตรง 66"/>
          <p:cNvCxnSpPr/>
          <p:nvPr/>
        </p:nvCxnSpPr>
        <p:spPr>
          <a:xfrm flipV="1">
            <a:off x="1443736" y="3699126"/>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p:cNvCxnSpPr/>
          <p:nvPr/>
        </p:nvCxnSpPr>
        <p:spPr>
          <a:xfrm flipV="1">
            <a:off x="2245360" y="3061011"/>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p:cNvCxnSpPr/>
          <p:nvPr/>
        </p:nvCxnSpPr>
        <p:spPr>
          <a:xfrm flipV="1">
            <a:off x="3107944" y="2423979"/>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74" name="ตัวเชื่อมต่อตรง 73"/>
          <p:cNvCxnSpPr/>
          <p:nvPr/>
        </p:nvCxnSpPr>
        <p:spPr>
          <a:xfrm flipV="1">
            <a:off x="3903472" y="1783899"/>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flipV="1">
            <a:off x="4612513" y="1138903"/>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p:cNvCxnSpPr/>
          <p:nvPr/>
        </p:nvCxnSpPr>
        <p:spPr>
          <a:xfrm flipV="1">
            <a:off x="614680" y="4344122"/>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p:cNvCxnSpPr/>
          <p:nvPr/>
        </p:nvCxnSpPr>
        <p:spPr>
          <a:xfrm flipV="1">
            <a:off x="5329089" y="494030"/>
            <a:ext cx="0" cy="64499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p:cNvCxnSpPr/>
          <p:nvPr/>
        </p:nvCxnSpPr>
        <p:spPr>
          <a:xfrm>
            <a:off x="5328793" y="495826"/>
            <a:ext cx="3815207" cy="7507"/>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p:cNvCxnSpPr/>
          <p:nvPr/>
        </p:nvCxnSpPr>
        <p:spPr>
          <a:xfrm>
            <a:off x="4607306" y="1144161"/>
            <a:ext cx="721487" cy="123"/>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3" name="ตัวเชื่อมต่อตรง 82"/>
          <p:cNvCxnSpPr/>
          <p:nvPr/>
        </p:nvCxnSpPr>
        <p:spPr>
          <a:xfrm>
            <a:off x="3897820" y="1783411"/>
            <a:ext cx="721487" cy="123"/>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4" name="ตัวเชื่อมต่อตรง 83"/>
          <p:cNvCxnSpPr/>
          <p:nvPr/>
        </p:nvCxnSpPr>
        <p:spPr>
          <a:xfrm>
            <a:off x="3103307" y="2427579"/>
            <a:ext cx="800165" cy="1316"/>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a:off x="2239898" y="3063571"/>
            <a:ext cx="868110" cy="1"/>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p:cNvCxnSpPr/>
          <p:nvPr/>
        </p:nvCxnSpPr>
        <p:spPr>
          <a:xfrm>
            <a:off x="1437386" y="3699003"/>
            <a:ext cx="807974" cy="123"/>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a:off x="609600" y="4343167"/>
            <a:ext cx="838200" cy="0"/>
          </a:xfrm>
          <a:prstGeom prst="line">
            <a:avLst/>
          </a:prstGeom>
          <a:ln w="2540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94" name="ตัวเชื่อมต่อตรง 93"/>
          <p:cNvCxnSpPr/>
          <p:nvPr/>
        </p:nvCxnSpPr>
        <p:spPr>
          <a:xfrm>
            <a:off x="777240" y="573437"/>
            <a:ext cx="3261360" cy="0"/>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97" name="ชื่อเรื่อง 2"/>
          <p:cNvSpPr txBox="1">
            <a:spLocks/>
          </p:cNvSpPr>
          <p:nvPr/>
        </p:nvSpPr>
        <p:spPr>
          <a:xfrm>
            <a:off x="685800" y="619157"/>
            <a:ext cx="3274442" cy="352393"/>
          </a:xfrm>
          <a:prstGeom prst="rect">
            <a:avLst/>
          </a:prstGeom>
        </p:spPr>
        <p:txBody>
          <a:bodyPr wrap="square"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1200"/>
              </a:lnSpc>
              <a:defRPr/>
            </a:pPr>
            <a:r>
              <a:rPr lang="th-TH" sz="2600" b="1" dirty="0">
                <a:solidFill>
                  <a:srgbClr val="CC9900"/>
                </a:solidFill>
                <a:latin typeface="FreesiaUPC" pitchFamily="34" charset="-34"/>
                <a:cs typeface="FreesiaUPC" pitchFamily="34" charset="-34"/>
              </a:rPr>
              <a:t>ต</a:t>
            </a:r>
            <a:r>
              <a:rPr lang="th-TH" sz="2600" b="1" dirty="0" smtClean="0">
                <a:solidFill>
                  <a:srgbClr val="CC9900"/>
                </a:solidFill>
                <a:latin typeface="FreesiaUPC" pitchFamily="34" charset="-34"/>
                <a:cs typeface="FreesiaUPC" pitchFamily="34" charset="-34"/>
              </a:rPr>
              <a:t>ามกฎหมาย </a:t>
            </a:r>
            <a:r>
              <a:rPr lang="th-TH" sz="2600" b="1" dirty="0" err="1" smtClean="0">
                <a:solidFill>
                  <a:srgbClr val="CC9900"/>
                </a:solidFill>
                <a:latin typeface="FreesiaUPC" pitchFamily="34" charset="-34"/>
                <a:cs typeface="FreesiaUPC" pitchFamily="34" charset="-34"/>
              </a:rPr>
              <a:t>พรบ</a:t>
            </a:r>
            <a:r>
              <a:rPr lang="th-TH" sz="2600" b="1" dirty="0" smtClean="0">
                <a:solidFill>
                  <a:srgbClr val="CC9900"/>
                </a:solidFill>
                <a:latin typeface="FreesiaUPC" pitchFamily="34" charset="-34"/>
                <a:cs typeface="FreesiaUPC" pitchFamily="34" charset="-34"/>
              </a:rPr>
              <a:t>. การศึกษา</a:t>
            </a:r>
            <a:endParaRPr lang="th-TH" sz="2600" b="1" dirty="0">
              <a:solidFill>
                <a:srgbClr val="CC9900"/>
              </a:solidFill>
              <a:latin typeface="FreesiaUPC" pitchFamily="34" charset="-34"/>
              <a:cs typeface="FreesiaUPC" pitchFamily="34" charset="-34"/>
            </a:endParaRPr>
          </a:p>
        </p:txBody>
      </p:sp>
      <p:sp>
        <p:nvSpPr>
          <p:cNvPr id="100" name="ลูกศรขวา 99"/>
          <p:cNvSpPr/>
          <p:nvPr/>
        </p:nvSpPr>
        <p:spPr>
          <a:xfrm>
            <a:off x="6934200" y="639355"/>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01" name="ลูกศรขวา 100"/>
          <p:cNvSpPr/>
          <p:nvPr/>
        </p:nvSpPr>
        <p:spPr>
          <a:xfrm>
            <a:off x="6014720" y="1304304"/>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02" name="ลูกศรขวา 101"/>
          <p:cNvSpPr/>
          <p:nvPr/>
        </p:nvSpPr>
        <p:spPr>
          <a:xfrm>
            <a:off x="5404168" y="1915897"/>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03" name="ลูกศรขวา 102"/>
          <p:cNvSpPr/>
          <p:nvPr/>
        </p:nvSpPr>
        <p:spPr>
          <a:xfrm>
            <a:off x="4935220" y="2555977"/>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04" name="ลูกศรขวา 103"/>
          <p:cNvSpPr/>
          <p:nvPr/>
        </p:nvSpPr>
        <p:spPr>
          <a:xfrm>
            <a:off x="3776980" y="3239784"/>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05" name="ลูกศรขวา 104"/>
          <p:cNvSpPr/>
          <p:nvPr/>
        </p:nvSpPr>
        <p:spPr>
          <a:xfrm>
            <a:off x="2661920" y="3849384"/>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06" name="ลูกศรขวา 105"/>
          <p:cNvSpPr/>
          <p:nvPr/>
        </p:nvSpPr>
        <p:spPr>
          <a:xfrm>
            <a:off x="1879473" y="4400550"/>
            <a:ext cx="381000" cy="381000"/>
          </a:xfrm>
          <a:prstGeom prst="rightArrow">
            <a:avLst/>
          </a:prstGeom>
          <a:gradFill flip="none" rotWithShape="1">
            <a:gsLst>
              <a:gs pos="0">
                <a:schemeClr val="accent5">
                  <a:lumMod val="75000"/>
                </a:schemeClr>
              </a:gs>
              <a:gs pos="72000">
                <a:schemeClr val="accent5">
                  <a:lumMod val="40000"/>
                  <a:lumOff val="60000"/>
                </a:schemeClr>
              </a:gs>
              <a:gs pos="100000">
                <a:schemeClr val="accent5">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cxnSp>
        <p:nvCxnSpPr>
          <p:cNvPr id="107" name="ตัวเชื่อมต่อตรง 106"/>
          <p:cNvCxnSpPr/>
          <p:nvPr/>
        </p:nvCxnSpPr>
        <p:spPr>
          <a:xfrm>
            <a:off x="0" y="4989118"/>
            <a:ext cx="614680" cy="3266"/>
          </a:xfrm>
          <a:prstGeom prst="line">
            <a:avLst/>
          </a:prstGeom>
          <a:ln w="25400">
            <a:solidFill>
              <a:srgbClr val="CC9900"/>
            </a:solidFill>
          </a:ln>
        </p:spPr>
        <p:style>
          <a:lnRef idx="1">
            <a:schemeClr val="accent1"/>
          </a:lnRef>
          <a:fillRef idx="0">
            <a:schemeClr val="accent1"/>
          </a:fillRef>
          <a:effectRef idx="0">
            <a:schemeClr val="accent1"/>
          </a:effectRef>
          <a:fontRef idx="minor">
            <a:schemeClr val="tx1"/>
          </a:fontRef>
        </p:style>
      </p:cxnSp>
      <p:sp>
        <p:nvSpPr>
          <p:cNvPr id="114" name="Rectangle 3"/>
          <p:cNvSpPr/>
          <p:nvPr/>
        </p:nvSpPr>
        <p:spPr>
          <a:xfrm>
            <a:off x="0" y="4989118"/>
            <a:ext cx="9149082" cy="1678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45" name="Group 47"/>
          <p:cNvGrpSpPr/>
          <p:nvPr/>
        </p:nvGrpSpPr>
        <p:grpSpPr>
          <a:xfrm>
            <a:off x="10633" y="4677252"/>
            <a:ext cx="9126000" cy="466266"/>
            <a:chOff x="0" y="4677234"/>
            <a:chExt cx="9144005" cy="466266"/>
          </a:xfrm>
        </p:grpSpPr>
        <p:grpSp>
          <p:nvGrpSpPr>
            <p:cNvPr id="46" name="Group 48"/>
            <p:cNvGrpSpPr/>
            <p:nvPr/>
          </p:nvGrpSpPr>
          <p:grpSpPr>
            <a:xfrm>
              <a:off x="323528" y="4677234"/>
              <a:ext cx="1622642" cy="384554"/>
              <a:chOff x="0" y="6127204"/>
              <a:chExt cx="1451124" cy="360040"/>
            </a:xfrm>
            <a:solidFill>
              <a:schemeClr val="accent6">
                <a:lumMod val="60000"/>
                <a:lumOff val="40000"/>
              </a:schemeClr>
            </a:solidFill>
          </p:grpSpPr>
          <p:sp>
            <p:nvSpPr>
              <p:cNvPr id="56" name="Right Triangle 5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7" name="Rectangle 56"/>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47" name="Group 49"/>
            <p:cNvGrpSpPr/>
            <p:nvPr/>
          </p:nvGrpSpPr>
          <p:grpSpPr>
            <a:xfrm>
              <a:off x="161026" y="4677234"/>
              <a:ext cx="1622642" cy="384554"/>
              <a:chOff x="0" y="6127204"/>
              <a:chExt cx="1451124" cy="360040"/>
            </a:xfrm>
            <a:solidFill>
              <a:srgbClr val="FF9147"/>
            </a:solidFill>
          </p:grpSpPr>
          <p:sp>
            <p:nvSpPr>
              <p:cNvPr id="54" name="Right Triangle 5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5" name="Rectangle 5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48" name="Rectangle 47"/>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9" name="TextBox 48"/>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50" name="Group 52"/>
            <p:cNvGrpSpPr/>
            <p:nvPr/>
          </p:nvGrpSpPr>
          <p:grpSpPr>
            <a:xfrm>
              <a:off x="0" y="4677984"/>
              <a:ext cx="1622642" cy="384554"/>
              <a:chOff x="0" y="6127204"/>
              <a:chExt cx="1451124" cy="360040"/>
            </a:xfrm>
          </p:grpSpPr>
          <p:sp>
            <p:nvSpPr>
              <p:cNvPr id="52" name="Right Triangle 51"/>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3" name="Rectangle 52"/>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51" name="Picture 2" descr="D:\KMITL_KAMOL\Projects\OSM\KMITL_LOGO.gif"/>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9763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0"/>
            <a:ext cx="9144000" cy="514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3169128"/>
            <a:ext cx="9144000" cy="447676"/>
          </a:xfrm>
          <a:prstGeom prst="rect">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1066802" y="180975"/>
            <a:ext cx="6981499" cy="600164"/>
          </a:xfrm>
          <a:prstGeom prst="rect">
            <a:avLst/>
          </a:prstGeom>
          <a:noFill/>
        </p:spPr>
        <p:txBody>
          <a:bodyPr wrap="square" rtlCol="0">
            <a:spAutoFit/>
          </a:bodyPr>
          <a:lstStyle/>
          <a:p>
            <a:pPr algn="ctr"/>
            <a:r>
              <a:rPr lang="th-TH" sz="3300" dirty="0" smtClean="0">
                <a:solidFill>
                  <a:schemeClr val="bg1"/>
                </a:solidFill>
                <a:latin typeface="Arial Black" panose="020B0A04020102020204" pitchFamily="34" charset="0"/>
              </a:rPr>
              <a:t>CLEAN</a:t>
            </a:r>
            <a:r>
              <a:rPr lang="en-AU" sz="3300" dirty="0" smtClean="0">
                <a:solidFill>
                  <a:schemeClr val="bg1"/>
                </a:solidFill>
                <a:latin typeface="Arial Black" panose="020B0A04020102020204" pitchFamily="34" charset="0"/>
              </a:rPr>
              <a:t> ENERGY</a:t>
            </a:r>
            <a:endParaRPr lang="en-AU" sz="3300" dirty="0">
              <a:solidFill>
                <a:schemeClr val="bg1"/>
              </a:solidFill>
              <a:latin typeface="Arial Black" panose="020B0A04020102020204" pitchFamily="34" charset="0"/>
            </a:endParaRPr>
          </a:p>
        </p:txBody>
      </p:sp>
      <p:sp>
        <p:nvSpPr>
          <p:cNvPr id="52" name="Oval 51"/>
          <p:cNvSpPr/>
          <p:nvPr/>
        </p:nvSpPr>
        <p:spPr>
          <a:xfrm>
            <a:off x="714375" y="1776913"/>
            <a:ext cx="1409786" cy="1355024"/>
          </a:xfrm>
          <a:prstGeom prst="ellipse">
            <a:avLst/>
          </a:prstGeom>
          <a:blipFill dpi="0" rotWithShape="1">
            <a:blip r:embed="rId4" cstate="print"/>
            <a:srcRect/>
            <a:stretch>
              <a:fillRect l="-10000" r="-15000" b="1000"/>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Oval 52"/>
          <p:cNvSpPr/>
          <p:nvPr/>
        </p:nvSpPr>
        <p:spPr>
          <a:xfrm>
            <a:off x="5143586" y="1773541"/>
            <a:ext cx="1409786" cy="1355024"/>
          </a:xfrm>
          <a:prstGeom prst="ellipse">
            <a:avLst/>
          </a:prstGeom>
          <a:blipFill dpi="0" rotWithShape="1">
            <a:blip r:embed="rId5" cstate="print"/>
            <a:srcRect/>
            <a:stretch>
              <a:fillRect l="-1000" t="1000" r="-29000"/>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p:cNvSpPr/>
          <p:nvPr/>
        </p:nvSpPr>
        <p:spPr>
          <a:xfrm>
            <a:off x="7069348" y="1765591"/>
            <a:ext cx="1409786" cy="1355024"/>
          </a:xfrm>
          <a:prstGeom prst="ellipse">
            <a:avLst/>
          </a:prstGeom>
          <a:blipFill dpi="0" rotWithShape="1">
            <a:blip r:embed="rId6" cstate="print"/>
            <a:srcRect/>
            <a:stretch>
              <a:fillRect l="-42000" r="-13000"/>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295275" y="3216693"/>
            <a:ext cx="2266950" cy="400110"/>
          </a:xfrm>
          <a:prstGeom prst="rect">
            <a:avLst/>
          </a:prstGeom>
          <a:noFill/>
        </p:spPr>
        <p:txBody>
          <a:bodyPr wrap="square" rtlCol="0">
            <a:spAutoFit/>
          </a:bodyPr>
          <a:lstStyle/>
          <a:p>
            <a:pPr algn="ctr">
              <a:lnSpc>
                <a:spcPts val="1200"/>
              </a:lnSpc>
            </a:pPr>
            <a:r>
              <a:rPr lang="en-AU" sz="1200" b="1" dirty="0" smtClean="0">
                <a:solidFill>
                  <a:schemeClr val="tx2">
                    <a:lumMod val="50000"/>
                  </a:schemeClr>
                </a:solidFill>
                <a:latin typeface="Arial Narrow" panose="020B0606020202030204" pitchFamily="34" charset="0"/>
                <a:ea typeface="DFKai-SB" panose="03000509000000000000" pitchFamily="65" charset="-120"/>
              </a:rPr>
              <a:t>PO</a:t>
            </a:r>
            <a:r>
              <a:rPr lang="th-TH" sz="1200" b="1" dirty="0" smtClean="0">
                <a:solidFill>
                  <a:schemeClr val="tx2">
                    <a:lumMod val="50000"/>
                  </a:schemeClr>
                </a:solidFill>
                <a:latin typeface="Arial Narrow" panose="020B0606020202030204" pitchFamily="34" charset="0"/>
                <a:ea typeface="DFKai-SB" panose="03000509000000000000" pitchFamily="65" charset="-120"/>
              </a:rPr>
              <a:t>L</a:t>
            </a:r>
            <a:r>
              <a:rPr lang="en-AU" sz="1200" b="1" dirty="0" smtClean="0">
                <a:solidFill>
                  <a:schemeClr val="tx2">
                    <a:lumMod val="50000"/>
                  </a:schemeClr>
                </a:solidFill>
                <a:latin typeface="Arial Narrow" panose="020B0606020202030204" pitchFamily="34" charset="0"/>
                <a:ea typeface="DFKai-SB" panose="03000509000000000000" pitchFamily="65" charset="-120"/>
              </a:rPr>
              <a:t>LUTION</a:t>
            </a:r>
            <a:r>
              <a:rPr lang="th-TH" sz="1200" b="1" dirty="0" smtClean="0">
                <a:solidFill>
                  <a:schemeClr val="tx2">
                    <a:lumMod val="50000"/>
                  </a:schemeClr>
                </a:solidFill>
                <a:latin typeface="Arial Narrow" panose="020B0606020202030204" pitchFamily="34" charset="0"/>
                <a:ea typeface="DFKai-SB" panose="03000509000000000000" pitchFamily="65" charset="-120"/>
              </a:rPr>
              <a:t> </a:t>
            </a:r>
            <a:r>
              <a:rPr lang="en-AU" sz="1200" b="1" dirty="0" smtClean="0">
                <a:solidFill>
                  <a:schemeClr val="tx2">
                    <a:lumMod val="50000"/>
                  </a:schemeClr>
                </a:solidFill>
                <a:latin typeface="Arial Narrow" panose="020B0606020202030204" pitchFamily="34" charset="0"/>
                <a:ea typeface="DFKai-SB" panose="03000509000000000000" pitchFamily="65" charset="-120"/>
              </a:rPr>
              <a:t>FROM </a:t>
            </a:r>
            <a:endParaRPr lang="th-TH" sz="1200" b="1" dirty="0" smtClean="0">
              <a:solidFill>
                <a:schemeClr val="tx2">
                  <a:lumMod val="50000"/>
                </a:schemeClr>
              </a:solidFill>
              <a:latin typeface="Arial Narrow" panose="020B0606020202030204" pitchFamily="34" charset="0"/>
              <a:ea typeface="DFKai-SB" panose="03000509000000000000" pitchFamily="65" charset="-120"/>
            </a:endParaRPr>
          </a:p>
          <a:p>
            <a:pPr algn="ctr">
              <a:lnSpc>
                <a:spcPts val="1200"/>
              </a:lnSpc>
            </a:pPr>
            <a:r>
              <a:rPr lang="en-AU" sz="1200" b="1" dirty="0" smtClean="0">
                <a:solidFill>
                  <a:schemeClr val="tx2">
                    <a:lumMod val="50000"/>
                  </a:schemeClr>
                </a:solidFill>
                <a:latin typeface="Arial Narrow" panose="020B0606020202030204" pitchFamily="34" charset="0"/>
                <a:ea typeface="DFKai-SB" panose="03000509000000000000" pitchFamily="65" charset="-120"/>
              </a:rPr>
              <a:t>INDUSTR</a:t>
            </a:r>
            <a:r>
              <a:rPr lang="th-TH" sz="1200" b="1" dirty="0" smtClean="0">
                <a:solidFill>
                  <a:schemeClr val="tx2">
                    <a:lumMod val="50000"/>
                  </a:schemeClr>
                </a:solidFill>
                <a:latin typeface="Arial Narrow" panose="020B0606020202030204" pitchFamily="34" charset="0"/>
                <a:ea typeface="DFKai-SB" panose="03000509000000000000" pitchFamily="65" charset="-120"/>
              </a:rPr>
              <a:t>Y AND NUCLEAR PLANT</a:t>
            </a:r>
            <a:endParaRPr lang="en-US" sz="1200" b="1" dirty="0" smtClean="0">
              <a:solidFill>
                <a:schemeClr val="tx2">
                  <a:lumMod val="50000"/>
                </a:schemeClr>
              </a:solidFill>
              <a:latin typeface="Arial Narrow" panose="020B0606020202030204" pitchFamily="34" charset="0"/>
              <a:ea typeface="DFKai-SB" panose="03000509000000000000" pitchFamily="65" charset="-120"/>
            </a:endParaRPr>
          </a:p>
        </p:txBody>
      </p:sp>
      <p:sp>
        <p:nvSpPr>
          <p:cNvPr id="56" name="Oval 55"/>
          <p:cNvSpPr/>
          <p:nvPr/>
        </p:nvSpPr>
        <p:spPr>
          <a:xfrm>
            <a:off x="2590800" y="1775116"/>
            <a:ext cx="1409786" cy="1355024"/>
          </a:xfrm>
          <a:prstGeom prst="ellipse">
            <a:avLst/>
          </a:prstGeom>
          <a:blipFill dpi="0" rotWithShape="1">
            <a:blip r:embed="rId7" cstate="print">
              <a:extLst/>
            </a:blip>
            <a:srcRect/>
            <a:stretch>
              <a:fillRect t="-29000" r="-10000" b="1000"/>
            </a:stretch>
          </a:bli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extBox 56"/>
          <p:cNvSpPr txBox="1"/>
          <p:nvPr/>
        </p:nvSpPr>
        <p:spPr>
          <a:xfrm>
            <a:off x="2460346" y="3195238"/>
            <a:ext cx="1730654" cy="400110"/>
          </a:xfrm>
          <a:prstGeom prst="rect">
            <a:avLst/>
          </a:prstGeom>
          <a:noFill/>
        </p:spPr>
        <p:txBody>
          <a:bodyPr wrap="square" rtlCol="0">
            <a:spAutoFit/>
          </a:bodyPr>
          <a:lstStyle/>
          <a:p>
            <a:pPr algn="ctr">
              <a:lnSpc>
                <a:spcPts val="1200"/>
              </a:lnSpc>
            </a:pPr>
            <a:r>
              <a:rPr lang="en-AU" sz="1200" b="1" dirty="0" smtClean="0">
                <a:solidFill>
                  <a:schemeClr val="tx2">
                    <a:lumMod val="50000"/>
                  </a:schemeClr>
                </a:solidFill>
                <a:latin typeface="Arial Narrow" panose="020B0606020202030204" pitchFamily="34" charset="0"/>
                <a:ea typeface="DFKai-SB" panose="03000509000000000000" pitchFamily="65" charset="-120"/>
              </a:rPr>
              <a:t>ENERGY</a:t>
            </a:r>
          </a:p>
          <a:p>
            <a:pPr algn="ctr">
              <a:lnSpc>
                <a:spcPts val="1200"/>
              </a:lnSpc>
            </a:pPr>
            <a:r>
              <a:rPr lang="en-AU" sz="1200" b="1" dirty="0" smtClean="0">
                <a:solidFill>
                  <a:schemeClr val="tx2">
                    <a:lumMod val="50000"/>
                  </a:schemeClr>
                </a:solidFill>
                <a:latin typeface="Arial Narrow" panose="020B0606020202030204" pitchFamily="34" charset="0"/>
                <a:ea typeface="DFKai-SB" panose="03000509000000000000" pitchFamily="65" charset="-120"/>
              </a:rPr>
              <a:t>SHORTAGE</a:t>
            </a:r>
            <a:endParaRPr lang="en-US" sz="1200" b="1" dirty="0" smtClean="0">
              <a:solidFill>
                <a:schemeClr val="tx2">
                  <a:lumMod val="50000"/>
                </a:schemeClr>
              </a:solidFill>
              <a:latin typeface="Arial Narrow" panose="020B0606020202030204" pitchFamily="34" charset="0"/>
              <a:ea typeface="DFKai-SB" panose="03000509000000000000" pitchFamily="65" charset="-120"/>
            </a:endParaRPr>
          </a:p>
        </p:txBody>
      </p:sp>
      <p:sp>
        <p:nvSpPr>
          <p:cNvPr id="58" name="TextBox 57"/>
          <p:cNvSpPr txBox="1"/>
          <p:nvPr/>
        </p:nvSpPr>
        <p:spPr>
          <a:xfrm>
            <a:off x="4981575" y="3185713"/>
            <a:ext cx="1730654" cy="400110"/>
          </a:xfrm>
          <a:prstGeom prst="rect">
            <a:avLst/>
          </a:prstGeom>
          <a:noFill/>
        </p:spPr>
        <p:txBody>
          <a:bodyPr wrap="square" rtlCol="0">
            <a:spAutoFit/>
          </a:bodyPr>
          <a:lstStyle/>
          <a:p>
            <a:pPr algn="ctr">
              <a:lnSpc>
                <a:spcPts val="1200"/>
              </a:lnSpc>
            </a:pPr>
            <a:r>
              <a:rPr lang="en-AU" sz="1200" b="1" dirty="0" smtClean="0">
                <a:solidFill>
                  <a:schemeClr val="tx2">
                    <a:lumMod val="50000"/>
                  </a:schemeClr>
                </a:solidFill>
                <a:latin typeface="Arial Narrow" panose="020B0606020202030204" pitchFamily="34" charset="0"/>
                <a:ea typeface="DFKai-SB" panose="03000509000000000000" pitchFamily="65" charset="-120"/>
              </a:rPr>
              <a:t>GREEN</a:t>
            </a:r>
          </a:p>
          <a:p>
            <a:pPr algn="ctr">
              <a:lnSpc>
                <a:spcPts val="1200"/>
              </a:lnSpc>
            </a:pPr>
            <a:r>
              <a:rPr lang="en-AU" sz="1200" b="1" dirty="0" smtClean="0">
                <a:solidFill>
                  <a:schemeClr val="tx2">
                    <a:lumMod val="50000"/>
                  </a:schemeClr>
                </a:solidFill>
                <a:latin typeface="Arial Narrow" panose="020B0606020202030204" pitchFamily="34" charset="0"/>
                <a:ea typeface="DFKai-SB" panose="03000509000000000000" pitchFamily="65" charset="-120"/>
              </a:rPr>
              <a:t>ENERGY</a:t>
            </a:r>
            <a:endParaRPr lang="en-US" sz="1200" b="1" dirty="0" smtClean="0">
              <a:solidFill>
                <a:schemeClr val="tx2">
                  <a:lumMod val="50000"/>
                </a:schemeClr>
              </a:solidFill>
              <a:latin typeface="Arial Narrow" panose="020B0606020202030204" pitchFamily="34" charset="0"/>
              <a:ea typeface="DFKai-SB" panose="03000509000000000000" pitchFamily="65" charset="-120"/>
            </a:endParaRPr>
          </a:p>
        </p:txBody>
      </p:sp>
      <p:sp>
        <p:nvSpPr>
          <p:cNvPr id="59" name="TextBox 58"/>
          <p:cNvSpPr txBox="1"/>
          <p:nvPr/>
        </p:nvSpPr>
        <p:spPr>
          <a:xfrm>
            <a:off x="6927008" y="3185713"/>
            <a:ext cx="1730654" cy="400110"/>
          </a:xfrm>
          <a:prstGeom prst="rect">
            <a:avLst/>
          </a:prstGeom>
          <a:noFill/>
        </p:spPr>
        <p:txBody>
          <a:bodyPr wrap="square" rtlCol="0">
            <a:spAutoFit/>
          </a:bodyPr>
          <a:lstStyle/>
          <a:p>
            <a:pPr algn="ctr">
              <a:lnSpc>
                <a:spcPts val="1200"/>
              </a:lnSpc>
            </a:pPr>
            <a:r>
              <a:rPr lang="th-TH" sz="1200" b="1" dirty="0" smtClean="0">
                <a:solidFill>
                  <a:schemeClr val="tx2">
                    <a:lumMod val="50000"/>
                  </a:schemeClr>
                </a:solidFill>
                <a:latin typeface="Arial Narrow" panose="020B0606020202030204" pitchFamily="34" charset="0"/>
                <a:ea typeface="DFKai-SB" panose="03000509000000000000" pitchFamily="65" charset="-120"/>
              </a:rPr>
              <a:t>SUSTAINABLE</a:t>
            </a:r>
            <a:endParaRPr lang="en-AU" sz="1200" b="1" dirty="0" smtClean="0">
              <a:solidFill>
                <a:schemeClr val="tx2">
                  <a:lumMod val="50000"/>
                </a:schemeClr>
              </a:solidFill>
              <a:latin typeface="Arial Narrow" panose="020B0606020202030204" pitchFamily="34" charset="0"/>
              <a:ea typeface="DFKai-SB" panose="03000509000000000000" pitchFamily="65" charset="-120"/>
            </a:endParaRPr>
          </a:p>
          <a:p>
            <a:pPr algn="ctr">
              <a:lnSpc>
                <a:spcPts val="1200"/>
              </a:lnSpc>
            </a:pPr>
            <a:r>
              <a:rPr lang="th-TH" sz="1200" b="1" dirty="0" smtClean="0">
                <a:solidFill>
                  <a:schemeClr val="tx2">
                    <a:lumMod val="50000"/>
                  </a:schemeClr>
                </a:solidFill>
                <a:latin typeface="Arial Narrow" panose="020B0606020202030204" pitchFamily="34" charset="0"/>
                <a:ea typeface="DFKai-SB" panose="03000509000000000000" pitchFamily="65" charset="-120"/>
              </a:rPr>
              <a:t>ENVIRONMENT</a:t>
            </a:r>
            <a:endParaRPr lang="en-US" sz="1200" b="1" dirty="0" smtClean="0">
              <a:solidFill>
                <a:schemeClr val="tx2">
                  <a:lumMod val="50000"/>
                </a:schemeClr>
              </a:solidFill>
              <a:latin typeface="Arial Narrow" panose="020B0606020202030204" pitchFamily="34" charset="0"/>
              <a:ea typeface="DFKai-SB" panose="03000509000000000000" pitchFamily="65" charset="-120"/>
            </a:endParaRPr>
          </a:p>
        </p:txBody>
      </p:sp>
      <p:sp>
        <p:nvSpPr>
          <p:cNvPr id="60" name="TextBox 59"/>
          <p:cNvSpPr txBox="1"/>
          <p:nvPr/>
        </p:nvSpPr>
        <p:spPr>
          <a:xfrm>
            <a:off x="1495425" y="1187930"/>
            <a:ext cx="1730654" cy="246221"/>
          </a:xfrm>
          <a:prstGeom prst="rect">
            <a:avLst/>
          </a:prstGeom>
          <a:noFill/>
        </p:spPr>
        <p:txBody>
          <a:bodyPr wrap="square" rtlCol="0">
            <a:spAutoFit/>
          </a:bodyPr>
          <a:lstStyle/>
          <a:p>
            <a:pPr algn="ctr">
              <a:lnSpc>
                <a:spcPts val="1200"/>
              </a:lnSpc>
            </a:pPr>
            <a:r>
              <a:rPr lang="en-AU" sz="2000" b="1" dirty="0" smtClean="0">
                <a:solidFill>
                  <a:schemeClr val="bg1">
                    <a:lumMod val="95000"/>
                  </a:schemeClr>
                </a:solidFill>
                <a:latin typeface="Arial Narrow" panose="020B0606020202030204" pitchFamily="34" charset="0"/>
                <a:ea typeface="DFKai-SB" panose="03000509000000000000" pitchFamily="65" charset="-120"/>
              </a:rPr>
              <a:t>1900s</a:t>
            </a:r>
            <a:endParaRPr lang="en-US" sz="2000" b="1" dirty="0" smtClean="0">
              <a:solidFill>
                <a:schemeClr val="bg1">
                  <a:lumMod val="95000"/>
                </a:schemeClr>
              </a:solidFill>
              <a:latin typeface="Arial Narrow" panose="020B0606020202030204" pitchFamily="34" charset="0"/>
              <a:ea typeface="DFKai-SB" panose="03000509000000000000" pitchFamily="65" charset="-120"/>
            </a:endParaRPr>
          </a:p>
        </p:txBody>
      </p:sp>
      <p:sp>
        <p:nvSpPr>
          <p:cNvPr id="61" name="TextBox 60"/>
          <p:cNvSpPr txBox="1"/>
          <p:nvPr/>
        </p:nvSpPr>
        <p:spPr>
          <a:xfrm>
            <a:off x="5943600" y="1189728"/>
            <a:ext cx="1730654" cy="246221"/>
          </a:xfrm>
          <a:prstGeom prst="rect">
            <a:avLst/>
          </a:prstGeom>
          <a:noFill/>
        </p:spPr>
        <p:txBody>
          <a:bodyPr wrap="square" rtlCol="0">
            <a:spAutoFit/>
          </a:bodyPr>
          <a:lstStyle/>
          <a:p>
            <a:pPr algn="ctr">
              <a:lnSpc>
                <a:spcPts val="1200"/>
              </a:lnSpc>
            </a:pPr>
            <a:r>
              <a:rPr lang="en-AU" sz="2000" b="1" dirty="0" smtClean="0">
                <a:solidFill>
                  <a:schemeClr val="bg1">
                    <a:lumMod val="95000"/>
                  </a:schemeClr>
                </a:solidFill>
                <a:latin typeface="Arial Narrow" panose="020B0606020202030204" pitchFamily="34" charset="0"/>
                <a:ea typeface="DFKai-SB" panose="03000509000000000000" pitchFamily="65" charset="-120"/>
              </a:rPr>
              <a:t>2000s</a:t>
            </a:r>
            <a:endParaRPr lang="en-US" sz="2000" b="1" dirty="0" smtClean="0">
              <a:solidFill>
                <a:schemeClr val="bg1">
                  <a:lumMod val="95000"/>
                </a:schemeClr>
              </a:solidFill>
              <a:latin typeface="Arial Narrow" panose="020B0606020202030204" pitchFamily="34" charset="0"/>
              <a:ea typeface="DFKai-SB" panose="03000509000000000000" pitchFamily="65" charset="-120"/>
            </a:endParaRPr>
          </a:p>
        </p:txBody>
      </p:sp>
      <p:sp>
        <p:nvSpPr>
          <p:cNvPr id="17" name="Rounded Rectangle 16"/>
          <p:cNvSpPr/>
          <p:nvPr/>
        </p:nvSpPr>
        <p:spPr>
          <a:xfrm>
            <a:off x="323528" y="1047750"/>
            <a:ext cx="4096072" cy="3200400"/>
          </a:xfrm>
          <a:prstGeom prst="roundRect">
            <a:avLst>
              <a:gd name="adj" fmla="val 1795"/>
            </a:avLst>
          </a:prstGeom>
          <a:noFill/>
          <a:ln w="127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ounded Rectangle 62"/>
          <p:cNvSpPr/>
          <p:nvPr/>
        </p:nvSpPr>
        <p:spPr>
          <a:xfrm>
            <a:off x="4724400" y="1047750"/>
            <a:ext cx="4096072" cy="3200400"/>
          </a:xfrm>
          <a:prstGeom prst="roundRect">
            <a:avLst>
              <a:gd name="adj" fmla="val 1526"/>
            </a:avLst>
          </a:prstGeom>
          <a:noFill/>
          <a:ln w="127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495300" y="3710507"/>
            <a:ext cx="3733800" cy="461665"/>
          </a:xfrm>
          <a:prstGeom prst="rect">
            <a:avLst/>
          </a:prstGeom>
          <a:noFill/>
        </p:spPr>
        <p:txBody>
          <a:bodyPr wrap="square" rtlCol="0">
            <a:spAutoFit/>
          </a:bodyPr>
          <a:lstStyle/>
          <a:p>
            <a:pPr algn="just"/>
            <a:r>
              <a:rPr lang="en-AU" sz="800" dirty="0" smtClean="0">
                <a:solidFill>
                  <a:schemeClr val="bg1"/>
                </a:solidFill>
              </a:rPr>
              <a:t>Today, the most problem in the world  in </a:t>
            </a:r>
            <a:r>
              <a:rPr lang="th-TH" sz="800" dirty="0" smtClean="0">
                <a:solidFill>
                  <a:schemeClr val="bg1"/>
                </a:solidFill>
              </a:rPr>
              <a:t>the </a:t>
            </a:r>
            <a:r>
              <a:rPr lang="en-AU" sz="800" dirty="0" smtClean="0">
                <a:solidFill>
                  <a:schemeClr val="bg1"/>
                </a:solidFill>
              </a:rPr>
              <a:t>current environment </a:t>
            </a:r>
            <a:r>
              <a:rPr lang="th-TH" sz="800" dirty="0" smtClean="0">
                <a:solidFill>
                  <a:schemeClr val="bg1"/>
                </a:solidFill>
              </a:rPr>
              <a:t>are</a:t>
            </a:r>
            <a:r>
              <a:rPr lang="en-AU" sz="800" dirty="0" smtClean="0">
                <a:solidFill>
                  <a:schemeClr val="bg1"/>
                </a:solidFill>
              </a:rPr>
              <a:t> the </a:t>
            </a:r>
            <a:r>
              <a:rPr lang="en-AU" sz="800" dirty="0">
                <a:solidFill>
                  <a:schemeClr val="bg1"/>
                </a:solidFill>
              </a:rPr>
              <a:t>large-scale </a:t>
            </a:r>
            <a:r>
              <a:rPr lang="en-AU" sz="800" dirty="0" smtClean="0">
                <a:solidFill>
                  <a:schemeClr val="bg1"/>
                </a:solidFill>
              </a:rPr>
              <a:t>electricity</a:t>
            </a:r>
            <a:r>
              <a:rPr lang="th-TH" sz="800" dirty="0" smtClean="0">
                <a:solidFill>
                  <a:schemeClr val="bg1"/>
                </a:solidFill>
              </a:rPr>
              <a:t>,</a:t>
            </a:r>
            <a:r>
              <a:rPr lang="en-AU" sz="800" dirty="0" smtClean="0">
                <a:solidFill>
                  <a:schemeClr val="bg1"/>
                </a:solidFill>
              </a:rPr>
              <a:t> are powered </a:t>
            </a:r>
            <a:r>
              <a:rPr lang="en-AU" sz="800" dirty="0">
                <a:solidFill>
                  <a:schemeClr val="bg1"/>
                </a:solidFill>
              </a:rPr>
              <a:t>by fossil fuels and nuclear power </a:t>
            </a:r>
            <a:r>
              <a:rPr lang="en-AU" sz="800" dirty="0" smtClean="0">
                <a:solidFill>
                  <a:schemeClr val="bg1"/>
                </a:solidFill>
              </a:rPr>
              <a:t>reactors that </a:t>
            </a:r>
            <a:r>
              <a:rPr lang="th-TH" sz="800" dirty="0" smtClean="0">
                <a:solidFill>
                  <a:schemeClr val="bg1"/>
                </a:solidFill>
              </a:rPr>
              <a:t>are running out </a:t>
            </a:r>
            <a:r>
              <a:rPr lang="en-AU" sz="800" dirty="0" smtClean="0">
                <a:solidFill>
                  <a:schemeClr val="bg1"/>
                </a:solidFill>
              </a:rPr>
              <a:t>from </a:t>
            </a:r>
            <a:r>
              <a:rPr lang="th-TH" sz="800" dirty="0" smtClean="0">
                <a:solidFill>
                  <a:schemeClr val="bg1"/>
                </a:solidFill>
              </a:rPr>
              <a:t>this</a:t>
            </a:r>
            <a:r>
              <a:rPr lang="en-AU" sz="800" dirty="0" smtClean="0">
                <a:solidFill>
                  <a:schemeClr val="bg1"/>
                </a:solidFill>
              </a:rPr>
              <a:t> world.</a:t>
            </a:r>
            <a:endParaRPr lang="en-AU" sz="800" dirty="0">
              <a:solidFill>
                <a:schemeClr val="bg1"/>
              </a:solidFill>
            </a:endParaRPr>
          </a:p>
        </p:txBody>
      </p:sp>
      <p:sp>
        <p:nvSpPr>
          <p:cNvPr id="25" name="TextBox 24"/>
          <p:cNvSpPr txBox="1"/>
          <p:nvPr/>
        </p:nvSpPr>
        <p:spPr>
          <a:xfrm>
            <a:off x="4953000" y="3708305"/>
            <a:ext cx="3657600" cy="461665"/>
          </a:xfrm>
          <a:prstGeom prst="rect">
            <a:avLst/>
          </a:prstGeom>
          <a:noFill/>
        </p:spPr>
        <p:txBody>
          <a:bodyPr wrap="square" rtlCol="0">
            <a:spAutoFit/>
          </a:bodyPr>
          <a:lstStyle/>
          <a:p>
            <a:r>
              <a:rPr lang="en-AU" sz="800" dirty="0" smtClean="0">
                <a:solidFill>
                  <a:schemeClr val="bg1"/>
                </a:solidFill>
              </a:rPr>
              <a:t>The sustainable</a:t>
            </a:r>
            <a:r>
              <a:rPr lang="en-AU" sz="800" dirty="0">
                <a:solidFill>
                  <a:schemeClr val="bg1"/>
                </a:solidFill>
              </a:rPr>
              <a:t> energy include renewable energy sources, </a:t>
            </a:r>
            <a:r>
              <a:rPr lang="en-AU" sz="800" dirty="0" smtClean="0">
                <a:solidFill>
                  <a:schemeClr val="bg1"/>
                </a:solidFill>
              </a:rPr>
              <a:t>such as</a:t>
            </a:r>
            <a:r>
              <a:rPr lang="en-AU" sz="800" dirty="0">
                <a:solidFill>
                  <a:schemeClr val="bg1"/>
                </a:solidFill>
              </a:rPr>
              <a:t> </a:t>
            </a:r>
            <a:r>
              <a:rPr lang="en-AU" sz="800" dirty="0" smtClean="0">
                <a:solidFill>
                  <a:schemeClr val="bg1"/>
                </a:solidFill>
              </a:rPr>
              <a:t>hydro electricity, solar energy,</a:t>
            </a:r>
            <a:r>
              <a:rPr lang="en-AU" sz="800" dirty="0">
                <a:solidFill>
                  <a:schemeClr val="bg1"/>
                </a:solidFill>
              </a:rPr>
              <a:t> wind </a:t>
            </a:r>
            <a:r>
              <a:rPr lang="en-AU" sz="800" dirty="0" smtClean="0">
                <a:solidFill>
                  <a:schemeClr val="bg1"/>
                </a:solidFill>
              </a:rPr>
              <a:t>energy, wave </a:t>
            </a:r>
            <a:r>
              <a:rPr lang="en-AU" sz="800" dirty="0">
                <a:solidFill>
                  <a:schemeClr val="bg1"/>
                </a:solidFill>
              </a:rPr>
              <a:t>power, geothermal energy, </a:t>
            </a:r>
            <a:r>
              <a:rPr lang="en-AU" sz="800" dirty="0" smtClean="0">
                <a:solidFill>
                  <a:schemeClr val="bg1"/>
                </a:solidFill>
              </a:rPr>
              <a:t>bioenergy,</a:t>
            </a:r>
            <a:r>
              <a:rPr lang="en-AU" sz="800" dirty="0">
                <a:solidFill>
                  <a:schemeClr val="bg1"/>
                </a:solidFill>
              </a:rPr>
              <a:t> </a:t>
            </a:r>
            <a:r>
              <a:rPr lang="en-AU" sz="800" dirty="0" smtClean="0">
                <a:solidFill>
                  <a:schemeClr val="bg1"/>
                </a:solidFill>
              </a:rPr>
              <a:t>tidal</a:t>
            </a:r>
            <a:r>
              <a:rPr lang="th-TH" sz="800" dirty="0" smtClean="0">
                <a:solidFill>
                  <a:schemeClr val="bg1"/>
                </a:solidFill>
              </a:rPr>
              <a:t> power</a:t>
            </a:r>
            <a:r>
              <a:rPr lang="en-AU" sz="800" dirty="0" smtClean="0">
                <a:solidFill>
                  <a:schemeClr val="bg1"/>
                </a:solidFill>
              </a:rPr>
              <a:t> and </a:t>
            </a:r>
            <a:r>
              <a:rPr lang="en-AU" sz="800" dirty="0">
                <a:solidFill>
                  <a:schemeClr val="bg1"/>
                </a:solidFill>
              </a:rPr>
              <a:t>also technologies designed to </a:t>
            </a:r>
            <a:r>
              <a:rPr lang="en-AU" sz="800" dirty="0" smtClean="0">
                <a:solidFill>
                  <a:schemeClr val="bg1"/>
                </a:solidFill>
              </a:rPr>
              <a:t>improve energy efficiency.                 </a:t>
            </a:r>
            <a:endParaRPr lang="en-AU" sz="800" dirty="0">
              <a:solidFill>
                <a:schemeClr val="bg1"/>
              </a:solidFill>
            </a:endParaRPr>
          </a:p>
        </p:txBody>
      </p:sp>
      <p:sp>
        <p:nvSpPr>
          <p:cNvPr id="30" name="TextBox 29"/>
          <p:cNvSpPr txBox="1"/>
          <p:nvPr/>
        </p:nvSpPr>
        <p:spPr>
          <a:xfrm>
            <a:off x="5887884" y="1340008"/>
            <a:ext cx="1860894" cy="323165"/>
          </a:xfrm>
          <a:prstGeom prst="rect">
            <a:avLst/>
          </a:prstGeom>
          <a:noFill/>
        </p:spPr>
        <p:txBody>
          <a:bodyPr wrap="none" rtlCol="0">
            <a:spAutoFit/>
          </a:bodyPr>
          <a:lstStyle/>
          <a:p>
            <a:r>
              <a:rPr lang="th-TH" sz="1500" b="1" dirty="0" smtClean="0">
                <a:solidFill>
                  <a:schemeClr val="bg1"/>
                </a:solidFill>
              </a:rPr>
              <a:t>RENEWABLE ENERGY</a:t>
            </a:r>
            <a:endParaRPr lang="en-AU" sz="1500" b="1" dirty="0">
              <a:solidFill>
                <a:schemeClr val="bg1"/>
              </a:solidFill>
            </a:endParaRPr>
          </a:p>
        </p:txBody>
      </p:sp>
      <p:sp>
        <p:nvSpPr>
          <p:cNvPr id="65" name="TextBox 64"/>
          <p:cNvSpPr txBox="1"/>
          <p:nvPr/>
        </p:nvSpPr>
        <p:spPr>
          <a:xfrm>
            <a:off x="1278440" y="1340330"/>
            <a:ext cx="2244012" cy="323165"/>
          </a:xfrm>
          <a:prstGeom prst="rect">
            <a:avLst/>
          </a:prstGeom>
          <a:noFill/>
        </p:spPr>
        <p:txBody>
          <a:bodyPr wrap="none" rtlCol="0">
            <a:spAutoFit/>
          </a:bodyPr>
          <a:lstStyle/>
          <a:p>
            <a:r>
              <a:rPr lang="th-TH" sz="1500" b="1" dirty="0" smtClean="0">
                <a:solidFill>
                  <a:schemeClr val="bg1"/>
                </a:solidFill>
              </a:rPr>
              <a:t>NONRENEWABLE ENERGY</a:t>
            </a:r>
            <a:endParaRPr lang="en-AU" sz="1500" b="1" dirty="0">
              <a:solidFill>
                <a:schemeClr val="bg1"/>
              </a:solidFill>
            </a:endParaRPr>
          </a:p>
        </p:txBody>
      </p:sp>
    </p:spTree>
    <p:extLst>
      <p:ext uri="{BB962C8B-B14F-4D97-AF65-F5344CB8AC3E}">
        <p14:creationId xmlns:p14="http://schemas.microsoft.com/office/powerpoint/2010/main" val="2770453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9050"/>
            <a:ext cx="9144000" cy="5162550"/>
          </a:xfrm>
          <a:prstGeom prst="rect">
            <a:avLst/>
          </a:prstGeom>
        </p:spPr>
      </p:pic>
      <p:sp>
        <p:nvSpPr>
          <p:cNvPr id="6" name="Rounded Rectangle 5"/>
          <p:cNvSpPr/>
          <p:nvPr/>
        </p:nvSpPr>
        <p:spPr>
          <a:xfrm>
            <a:off x="323529" y="245660"/>
            <a:ext cx="2966720" cy="802090"/>
          </a:xfrm>
          <a:prstGeom prst="roundRect">
            <a:avLst>
              <a:gd name="adj" fmla="val 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7127" y="331976"/>
            <a:ext cx="2823803" cy="707886"/>
          </a:xfrm>
          <a:prstGeom prst="rect">
            <a:avLst/>
          </a:prstGeom>
        </p:spPr>
        <p:txBody>
          <a:bodyPr wrap="square">
            <a:spAutoFit/>
          </a:bodyPr>
          <a:lstStyle/>
          <a:p>
            <a:pPr>
              <a:lnSpc>
                <a:spcPts val="2400"/>
              </a:lnSpc>
            </a:pPr>
            <a:r>
              <a:rPr lang="en-US" sz="2800" b="1" dirty="0" smtClean="0">
                <a:solidFill>
                  <a:schemeClr val="accent6">
                    <a:lumMod val="75000"/>
                  </a:schemeClr>
                </a:solidFill>
                <a:latin typeface="Arial Narrow" panose="020B0606020202030204" pitchFamily="34" charset="0"/>
                <a:ea typeface="DFKai-SB" panose="03000509000000000000" pitchFamily="65" charset="-120"/>
              </a:rPr>
              <a:t>THAILAND</a:t>
            </a:r>
            <a:r>
              <a:rPr lang="en-US" sz="2500" b="1" dirty="0" smtClean="0">
                <a:solidFill>
                  <a:schemeClr val="tx2">
                    <a:lumMod val="50000"/>
                  </a:schemeClr>
                </a:solidFill>
                <a:latin typeface="Arial Narrow" panose="020B0606020202030204" pitchFamily="34" charset="0"/>
                <a:ea typeface="DFKai-SB" panose="03000509000000000000" pitchFamily="65" charset="-120"/>
              </a:rPr>
              <a:t> </a:t>
            </a:r>
          </a:p>
          <a:p>
            <a:pPr>
              <a:lnSpc>
                <a:spcPts val="2400"/>
              </a:lnSpc>
            </a:pPr>
            <a:r>
              <a:rPr lang="en-US" sz="2300" b="1" dirty="0" smtClean="0">
                <a:solidFill>
                  <a:schemeClr val="tx2">
                    <a:lumMod val="50000"/>
                  </a:schemeClr>
                </a:solidFill>
                <a:latin typeface="Arial Narrow" panose="020B0606020202030204" pitchFamily="34" charset="0"/>
                <a:ea typeface="DFKai-SB" panose="03000509000000000000" pitchFamily="65" charset="-120"/>
              </a:rPr>
              <a:t>SMART AGRICULTURE</a:t>
            </a:r>
            <a:endParaRPr lang="en-AU" sz="2300" b="1" dirty="0">
              <a:solidFill>
                <a:schemeClr val="tx2">
                  <a:lumMod val="50000"/>
                </a:schemeClr>
              </a:solidFill>
              <a:latin typeface="Arial Narrow" panose="020B0606020202030204" pitchFamily="34" charset="0"/>
              <a:ea typeface="DFKai-SB" panose="03000509000000000000" pitchFamily="65" charset="-120"/>
            </a:endParaRPr>
          </a:p>
        </p:txBody>
      </p:sp>
      <p:sp>
        <p:nvSpPr>
          <p:cNvPr id="7" name="Oval 6"/>
          <p:cNvSpPr/>
          <p:nvPr/>
        </p:nvSpPr>
        <p:spPr>
          <a:xfrm>
            <a:off x="7386079" y="1012691"/>
            <a:ext cx="1107743" cy="1070109"/>
          </a:xfrm>
          <a:prstGeom prst="ellipse">
            <a:avLst/>
          </a:prstGeom>
          <a:blipFill>
            <a:blip r:embed="rId4">
              <a:alphaModFix amt="80000"/>
            </a:blip>
            <a:stretch>
              <a:fillRect l="-5000" t="-3000" r="-10000"/>
            </a:stretch>
          </a:blipFill>
          <a:ln>
            <a:solidFill>
              <a:schemeClr val="accent3">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696117" y="1191748"/>
            <a:ext cx="1338568" cy="1284753"/>
          </a:xfrm>
          <a:prstGeom prst="ellipse">
            <a:avLst/>
          </a:prstGeom>
          <a:blipFill dpi="0" rotWithShape="1">
            <a:blip r:embed="rId5" cstate="print">
              <a:alphaModFix amt="80000"/>
            </a:blip>
            <a:srcRect/>
            <a:stretch>
              <a:fillRect l="-5000" t="-3000" r="-10000"/>
            </a:stretch>
          </a:blipFill>
          <a:ln>
            <a:solidFill>
              <a:schemeClr val="accent3">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460624" y="1788154"/>
            <a:ext cx="1200690" cy="1214354"/>
          </a:xfrm>
          <a:prstGeom prst="ellipse">
            <a:avLst/>
          </a:prstGeom>
          <a:blipFill dpi="0" rotWithShape="1">
            <a:blip r:embed="rId6" cstate="print">
              <a:alphaModFix amt="80000"/>
            </a:blip>
            <a:srcRect/>
            <a:stretch>
              <a:fillRect l="-5000" t="-10000" r="-32000"/>
            </a:stretch>
          </a:blipFill>
          <a:ln>
            <a:solidFill>
              <a:schemeClr val="accent3">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943600" y="2800351"/>
            <a:ext cx="1501254" cy="1468197"/>
          </a:xfrm>
          <a:prstGeom prst="ellipse">
            <a:avLst/>
          </a:prstGeom>
          <a:blipFill dpi="0" rotWithShape="1">
            <a:blip r:embed="rId7" cstate="print">
              <a:alphaModFix amt="80000"/>
            </a:blip>
            <a:srcRect/>
            <a:stretch>
              <a:fillRect l="-13000" t="-6000" r="-16000" b="-1000"/>
            </a:stretch>
          </a:blipFill>
          <a:ln>
            <a:solidFill>
              <a:schemeClr val="accent3">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32060" y="4108048"/>
            <a:ext cx="1206689" cy="4640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497772" y="4129000"/>
            <a:ext cx="1401172" cy="477054"/>
          </a:xfrm>
          <a:prstGeom prst="rect">
            <a:avLst/>
          </a:prstGeom>
        </p:spPr>
        <p:txBody>
          <a:bodyPr wrap="square">
            <a:spAutoFit/>
          </a:bodyPr>
          <a:lstStyle/>
          <a:p>
            <a:pPr algn="r">
              <a:lnSpc>
                <a:spcPts val="1500"/>
              </a:lnSpc>
            </a:pPr>
            <a:r>
              <a:rPr lang="en-US" sz="1500" b="1" dirty="0" smtClean="0">
                <a:solidFill>
                  <a:srgbClr val="C00000"/>
                </a:solidFill>
                <a:latin typeface="Arial Narrow" panose="020B0606020202030204" pitchFamily="34" charset="0"/>
                <a:ea typeface="DFKai-SB" panose="03000509000000000000" pitchFamily="65" charset="-120"/>
              </a:rPr>
              <a:t>FUTURE</a:t>
            </a:r>
          </a:p>
          <a:p>
            <a:pPr algn="r">
              <a:lnSpc>
                <a:spcPts val="1500"/>
              </a:lnSpc>
            </a:pPr>
            <a:r>
              <a:rPr lang="en-US" sz="1500" b="1" dirty="0" smtClean="0">
                <a:solidFill>
                  <a:srgbClr val="C00000"/>
                </a:solidFill>
                <a:latin typeface="Arial Narrow" panose="020B0606020202030204" pitchFamily="34" charset="0"/>
                <a:ea typeface="DFKai-SB" panose="03000509000000000000" pitchFamily="65" charset="-120"/>
              </a:rPr>
              <a:t>AGRI PLANT</a:t>
            </a:r>
            <a:endParaRPr lang="en-AU" sz="1500" b="1" dirty="0">
              <a:solidFill>
                <a:srgbClr val="C00000"/>
              </a:solidFill>
              <a:latin typeface="Arial Narrow" panose="020B0606020202030204" pitchFamily="34" charset="0"/>
              <a:ea typeface="DFKai-SB" panose="03000509000000000000" pitchFamily="65" charset="-120"/>
            </a:endParaRPr>
          </a:p>
        </p:txBody>
      </p:sp>
      <p:sp>
        <p:nvSpPr>
          <p:cNvPr id="57" name="Rectangle 56"/>
          <p:cNvSpPr/>
          <p:nvPr/>
        </p:nvSpPr>
        <p:spPr>
          <a:xfrm>
            <a:off x="1289266" y="1376068"/>
            <a:ext cx="1206689" cy="4640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302810" y="1397020"/>
            <a:ext cx="1401172" cy="477054"/>
          </a:xfrm>
          <a:prstGeom prst="rect">
            <a:avLst/>
          </a:prstGeom>
        </p:spPr>
        <p:txBody>
          <a:bodyPr wrap="square">
            <a:spAutoFit/>
          </a:bodyPr>
          <a:lstStyle/>
          <a:p>
            <a:pPr>
              <a:lnSpc>
                <a:spcPts val="1500"/>
              </a:lnSpc>
            </a:pPr>
            <a:r>
              <a:rPr lang="en-US" sz="1500" b="1" dirty="0" smtClean="0">
                <a:solidFill>
                  <a:srgbClr val="C00000"/>
                </a:solidFill>
                <a:latin typeface="Arial Narrow" panose="020B0606020202030204" pitchFamily="34" charset="0"/>
                <a:ea typeface="DFKai-SB" panose="03000509000000000000" pitchFamily="65" charset="-120"/>
              </a:rPr>
              <a:t>AGRI</a:t>
            </a:r>
          </a:p>
          <a:p>
            <a:pPr>
              <a:lnSpc>
                <a:spcPts val="1500"/>
              </a:lnSpc>
            </a:pPr>
            <a:r>
              <a:rPr lang="en-US" sz="1500" b="1" dirty="0" smtClean="0">
                <a:solidFill>
                  <a:srgbClr val="C00000"/>
                </a:solidFill>
                <a:latin typeface="Arial Narrow" panose="020B0606020202030204" pitchFamily="34" charset="0"/>
                <a:ea typeface="DFKai-SB" panose="03000509000000000000" pitchFamily="65" charset="-120"/>
              </a:rPr>
              <a:t>INNOVATION</a:t>
            </a:r>
            <a:endParaRPr lang="en-AU" sz="1500" b="1" dirty="0">
              <a:solidFill>
                <a:srgbClr val="C00000"/>
              </a:solidFill>
              <a:latin typeface="Arial Narrow" panose="020B0606020202030204" pitchFamily="34" charset="0"/>
              <a:ea typeface="DFKai-SB" panose="03000509000000000000" pitchFamily="65" charset="-120"/>
            </a:endParaRPr>
          </a:p>
        </p:txBody>
      </p:sp>
      <p:sp>
        <p:nvSpPr>
          <p:cNvPr id="59" name="Rectangle 58"/>
          <p:cNvSpPr/>
          <p:nvPr/>
        </p:nvSpPr>
        <p:spPr>
          <a:xfrm>
            <a:off x="5214682" y="2188237"/>
            <a:ext cx="1352114" cy="4640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228228" y="2181893"/>
            <a:ext cx="1401172" cy="477054"/>
          </a:xfrm>
          <a:prstGeom prst="rect">
            <a:avLst/>
          </a:prstGeom>
        </p:spPr>
        <p:txBody>
          <a:bodyPr wrap="square">
            <a:spAutoFit/>
          </a:bodyPr>
          <a:lstStyle/>
          <a:p>
            <a:pPr>
              <a:lnSpc>
                <a:spcPts val="1500"/>
              </a:lnSpc>
            </a:pPr>
            <a:r>
              <a:rPr lang="en-US" sz="1500" b="1" dirty="0" smtClean="0">
                <a:solidFill>
                  <a:srgbClr val="C00000"/>
                </a:solidFill>
                <a:latin typeface="Arial Narrow" panose="020B0606020202030204" pitchFamily="34" charset="0"/>
                <a:ea typeface="DFKai-SB" panose="03000509000000000000" pitchFamily="65" charset="-120"/>
              </a:rPr>
              <a:t>HIGH</a:t>
            </a:r>
          </a:p>
          <a:p>
            <a:pPr>
              <a:lnSpc>
                <a:spcPts val="1500"/>
              </a:lnSpc>
            </a:pPr>
            <a:r>
              <a:rPr lang="en-US" sz="1500" b="1" dirty="0" smtClean="0">
                <a:solidFill>
                  <a:srgbClr val="C00000"/>
                </a:solidFill>
                <a:latin typeface="Arial Narrow" panose="020B0606020202030204" pitchFamily="34" charset="0"/>
                <a:ea typeface="DFKai-SB" panose="03000509000000000000" pitchFamily="65" charset="-120"/>
              </a:rPr>
              <a:t>PRODUCTIVITY</a:t>
            </a:r>
            <a:endParaRPr lang="en-AU" sz="1500" b="1" dirty="0">
              <a:solidFill>
                <a:srgbClr val="C00000"/>
              </a:solidFill>
              <a:latin typeface="Arial Narrow" panose="020B0606020202030204" pitchFamily="34" charset="0"/>
              <a:ea typeface="DFKai-SB" panose="03000509000000000000" pitchFamily="65" charset="-120"/>
            </a:endParaRPr>
          </a:p>
        </p:txBody>
      </p:sp>
      <p:sp>
        <p:nvSpPr>
          <p:cNvPr id="61" name="Rectangle 60"/>
          <p:cNvSpPr/>
          <p:nvPr/>
        </p:nvSpPr>
        <p:spPr>
          <a:xfrm>
            <a:off x="7555274" y="1946887"/>
            <a:ext cx="993138" cy="4640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568820" y="1940542"/>
            <a:ext cx="1401172" cy="477054"/>
          </a:xfrm>
          <a:prstGeom prst="rect">
            <a:avLst/>
          </a:prstGeom>
        </p:spPr>
        <p:txBody>
          <a:bodyPr wrap="square">
            <a:spAutoFit/>
          </a:bodyPr>
          <a:lstStyle/>
          <a:p>
            <a:pPr>
              <a:lnSpc>
                <a:spcPts val="1500"/>
              </a:lnSpc>
            </a:pPr>
            <a:r>
              <a:rPr lang="en-US" sz="1500" b="1" dirty="0" smtClean="0">
                <a:solidFill>
                  <a:srgbClr val="C00000"/>
                </a:solidFill>
                <a:latin typeface="Arial Narrow" panose="020B0606020202030204" pitchFamily="34" charset="0"/>
                <a:ea typeface="DFKai-SB" panose="03000509000000000000" pitchFamily="65" charset="-120"/>
              </a:rPr>
              <a:t>FARMING</a:t>
            </a:r>
          </a:p>
          <a:p>
            <a:pPr>
              <a:lnSpc>
                <a:spcPts val="1500"/>
              </a:lnSpc>
            </a:pPr>
            <a:r>
              <a:rPr lang="en-US" sz="1500" b="1" dirty="0" smtClean="0">
                <a:solidFill>
                  <a:srgbClr val="C00000"/>
                </a:solidFill>
                <a:latin typeface="Arial Narrow" panose="020B0606020202030204" pitchFamily="34" charset="0"/>
                <a:ea typeface="DFKai-SB" panose="03000509000000000000" pitchFamily="65" charset="-120"/>
              </a:rPr>
              <a:t>ANALYTIC</a:t>
            </a:r>
            <a:endParaRPr lang="en-AU" sz="1500" b="1" dirty="0">
              <a:solidFill>
                <a:srgbClr val="C00000"/>
              </a:solidFill>
              <a:latin typeface="Arial Narrow" panose="020B0606020202030204" pitchFamily="34" charset="0"/>
              <a:ea typeface="DFKai-SB" panose="03000509000000000000" pitchFamily="65" charset="-120"/>
            </a:endParaRPr>
          </a:p>
        </p:txBody>
      </p:sp>
    </p:spTree>
    <p:extLst>
      <p:ext uri="{BB962C8B-B14F-4D97-AF65-F5344CB8AC3E}">
        <p14:creationId xmlns:p14="http://schemas.microsoft.com/office/powerpoint/2010/main" val="362480015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 y="-365"/>
            <a:ext cx="9145843" cy="496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8200" y="285750"/>
            <a:ext cx="3676006" cy="630942"/>
          </a:xfrm>
          <a:prstGeom prst="rect">
            <a:avLst/>
          </a:prstGeom>
          <a:noFill/>
        </p:spPr>
        <p:txBody>
          <a:bodyPr wrap="none" rtlCol="0">
            <a:spAutoFit/>
          </a:bodyPr>
          <a:lstStyle/>
          <a:p>
            <a:r>
              <a:rPr lang="en-US" sz="3500" dirty="0" smtClean="0">
                <a:solidFill>
                  <a:schemeClr val="accent6">
                    <a:lumMod val="75000"/>
                  </a:schemeClr>
                </a:solidFill>
                <a:latin typeface="Arial Black" panose="020B0A04020102020204" pitchFamily="34" charset="0"/>
              </a:rPr>
              <a:t>THAILAND 4.0</a:t>
            </a:r>
            <a:endParaRPr lang="en-US" sz="3500" dirty="0">
              <a:solidFill>
                <a:schemeClr val="accent6">
                  <a:lumMod val="75000"/>
                </a:schemeClr>
              </a:solidFill>
              <a:latin typeface="Arial Black" panose="020B0A04020102020204" pitchFamily="34" charset="0"/>
            </a:endParaRPr>
          </a:p>
        </p:txBody>
      </p:sp>
      <p:sp>
        <p:nvSpPr>
          <p:cNvPr id="14" name="TextBox 13"/>
          <p:cNvSpPr txBox="1"/>
          <p:nvPr/>
        </p:nvSpPr>
        <p:spPr>
          <a:xfrm>
            <a:off x="4054226" y="2159943"/>
            <a:ext cx="1279517" cy="230832"/>
          </a:xfrm>
          <a:prstGeom prst="rect">
            <a:avLst/>
          </a:prstGeom>
          <a:noFill/>
        </p:spPr>
        <p:txBody>
          <a:bodyPr wrap="none" rtlCol="0">
            <a:spAutoFit/>
          </a:bodyPr>
          <a:lstStyle/>
          <a:p>
            <a:r>
              <a:rPr lang="en-US" sz="900" b="1" dirty="0" smtClean="0">
                <a:solidFill>
                  <a:schemeClr val="tx1">
                    <a:lumMod val="75000"/>
                    <a:lumOff val="25000"/>
                  </a:schemeClr>
                </a:solidFill>
                <a:latin typeface="Calibri" panose="020F0502020204030204" pitchFamily="34" charset="0"/>
              </a:rPr>
              <a:t>Thailand 4.0 Strategies</a:t>
            </a:r>
            <a:endParaRPr lang="en-US" sz="900" b="1" dirty="0">
              <a:solidFill>
                <a:schemeClr val="tx1">
                  <a:lumMod val="75000"/>
                  <a:lumOff val="25000"/>
                </a:schemeClr>
              </a:solidFill>
              <a:latin typeface="Calibri" panose="020F0502020204030204" pitchFamily="34" charset="0"/>
            </a:endParaRPr>
          </a:p>
        </p:txBody>
      </p:sp>
      <p:sp>
        <p:nvSpPr>
          <p:cNvPr id="31" name="Pentagon 30"/>
          <p:cNvSpPr/>
          <p:nvPr/>
        </p:nvSpPr>
        <p:spPr>
          <a:xfrm>
            <a:off x="4648200" y="1760842"/>
            <a:ext cx="971550" cy="266007"/>
          </a:xfrm>
          <a:prstGeom prst="homePlate">
            <a:avLst>
              <a:gd name="adj" fmla="val 50000"/>
            </a:avLst>
          </a:prstGeom>
          <a:solidFill>
            <a:srgbClr val="6E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2" name="TextBox 31"/>
          <p:cNvSpPr txBox="1"/>
          <p:nvPr/>
        </p:nvSpPr>
        <p:spPr>
          <a:xfrm>
            <a:off x="4724402" y="1793334"/>
            <a:ext cx="758541" cy="207749"/>
          </a:xfrm>
          <a:prstGeom prst="rect">
            <a:avLst/>
          </a:prstGeom>
          <a:noFill/>
        </p:spPr>
        <p:txBody>
          <a:bodyPr wrap="none" rtlCol="0">
            <a:spAutoFit/>
          </a:bodyPr>
          <a:lstStyle/>
          <a:p>
            <a:pPr>
              <a:lnSpc>
                <a:spcPts val="900"/>
              </a:lnSpc>
            </a:pPr>
            <a:r>
              <a:rPr lang="en-US" sz="900" b="1" dirty="0" smtClean="0">
                <a:solidFill>
                  <a:schemeClr val="bg1"/>
                </a:solidFill>
                <a:latin typeface="Calibri" panose="020F0502020204030204" pitchFamily="34" charset="0"/>
                <a:cs typeface="Arial" panose="020B0604020202020204" pitchFamily="34" charset="0"/>
              </a:rPr>
              <a:t>Thailand </a:t>
            </a:r>
            <a:r>
              <a:rPr lang="en-US" sz="800" b="1" dirty="0" smtClean="0">
                <a:solidFill>
                  <a:schemeClr val="bg1"/>
                </a:solidFill>
                <a:latin typeface="Calibri" panose="020F0502020204030204" pitchFamily="34" charset="0"/>
                <a:cs typeface="Arial" panose="020B0604020202020204" pitchFamily="34" charset="0"/>
              </a:rPr>
              <a:t>1.0</a:t>
            </a:r>
            <a:endParaRPr lang="en-US" sz="800" b="1" dirty="0">
              <a:solidFill>
                <a:schemeClr val="bg1"/>
              </a:solidFill>
              <a:latin typeface="Calibri" panose="020F0502020204030204" pitchFamily="34" charset="0"/>
              <a:cs typeface="Arial" panose="020B0604020202020204" pitchFamily="34" charset="0"/>
            </a:endParaRPr>
          </a:p>
        </p:txBody>
      </p:sp>
      <p:sp>
        <p:nvSpPr>
          <p:cNvPr id="33" name="Chevron 32"/>
          <p:cNvSpPr/>
          <p:nvPr/>
        </p:nvSpPr>
        <p:spPr>
          <a:xfrm>
            <a:off x="5467480" y="1759325"/>
            <a:ext cx="933321" cy="267526"/>
          </a:xfrm>
          <a:prstGeom prst="chevron">
            <a:avLst>
              <a:gd name="adj" fmla="val 56379"/>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p:cNvSpPr/>
          <p:nvPr/>
        </p:nvSpPr>
        <p:spPr>
          <a:xfrm>
            <a:off x="6235157" y="1760844"/>
            <a:ext cx="975268" cy="263822"/>
          </a:xfrm>
          <a:prstGeom prst="chevron">
            <a:avLst>
              <a:gd name="adj" fmla="val 5637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5547529" y="1792160"/>
            <a:ext cx="758541" cy="207749"/>
          </a:xfrm>
          <a:prstGeom prst="rect">
            <a:avLst/>
          </a:prstGeom>
          <a:noFill/>
        </p:spPr>
        <p:txBody>
          <a:bodyPr wrap="none" rtlCol="0">
            <a:spAutoFit/>
          </a:bodyPr>
          <a:lstStyle/>
          <a:p>
            <a:pPr>
              <a:lnSpc>
                <a:spcPts val="900"/>
              </a:lnSpc>
            </a:pPr>
            <a:r>
              <a:rPr lang="en-US" sz="900" b="1" dirty="0" smtClean="0">
                <a:solidFill>
                  <a:schemeClr val="bg1"/>
                </a:solidFill>
                <a:latin typeface="Calibri" panose="020F0502020204030204" pitchFamily="34" charset="0"/>
                <a:cs typeface="Arial" panose="020B0604020202020204" pitchFamily="34" charset="0"/>
              </a:rPr>
              <a:t>Thailand </a:t>
            </a:r>
            <a:r>
              <a:rPr lang="en-US" sz="800" b="1" dirty="0">
                <a:solidFill>
                  <a:schemeClr val="bg1"/>
                </a:solidFill>
                <a:latin typeface="Calibri" panose="020F0502020204030204" pitchFamily="34" charset="0"/>
                <a:cs typeface="Arial" panose="020B0604020202020204" pitchFamily="34" charset="0"/>
              </a:rPr>
              <a:t>2</a:t>
            </a:r>
            <a:r>
              <a:rPr lang="en-US" sz="800" b="1" dirty="0" smtClean="0">
                <a:solidFill>
                  <a:schemeClr val="bg1"/>
                </a:solidFill>
                <a:latin typeface="Calibri" panose="020F0502020204030204" pitchFamily="34" charset="0"/>
                <a:cs typeface="Arial" panose="020B0604020202020204" pitchFamily="34" charset="0"/>
              </a:rPr>
              <a:t>.0</a:t>
            </a:r>
            <a:endParaRPr lang="en-US" sz="800" b="1" dirty="0">
              <a:solidFill>
                <a:schemeClr val="bg1"/>
              </a:solidFill>
              <a:latin typeface="Calibri" panose="020F0502020204030204" pitchFamily="34" charset="0"/>
              <a:cs typeface="Arial" panose="020B0604020202020204" pitchFamily="34" charset="0"/>
            </a:endParaRPr>
          </a:p>
        </p:txBody>
      </p:sp>
      <p:sp>
        <p:nvSpPr>
          <p:cNvPr id="50" name="TextBox 49"/>
          <p:cNvSpPr txBox="1"/>
          <p:nvPr/>
        </p:nvSpPr>
        <p:spPr>
          <a:xfrm>
            <a:off x="6319059" y="1792160"/>
            <a:ext cx="758541" cy="207749"/>
          </a:xfrm>
          <a:prstGeom prst="rect">
            <a:avLst/>
          </a:prstGeom>
          <a:noFill/>
        </p:spPr>
        <p:txBody>
          <a:bodyPr wrap="none" rtlCol="0">
            <a:spAutoFit/>
          </a:bodyPr>
          <a:lstStyle/>
          <a:p>
            <a:pPr>
              <a:lnSpc>
                <a:spcPts val="900"/>
              </a:lnSpc>
            </a:pPr>
            <a:r>
              <a:rPr lang="en-US" sz="900" b="1" dirty="0" smtClean="0">
                <a:solidFill>
                  <a:schemeClr val="bg1"/>
                </a:solidFill>
                <a:latin typeface="Calibri" panose="020F0502020204030204" pitchFamily="34" charset="0"/>
                <a:cs typeface="Arial" panose="020B0604020202020204" pitchFamily="34" charset="0"/>
              </a:rPr>
              <a:t>Thailand </a:t>
            </a:r>
            <a:r>
              <a:rPr lang="en-US" sz="800" b="1" dirty="0" smtClean="0">
                <a:solidFill>
                  <a:schemeClr val="bg1"/>
                </a:solidFill>
                <a:latin typeface="Calibri" panose="020F0502020204030204" pitchFamily="34" charset="0"/>
                <a:cs typeface="Arial" panose="020B0604020202020204" pitchFamily="34" charset="0"/>
              </a:rPr>
              <a:t>3.0</a:t>
            </a:r>
            <a:endParaRPr lang="en-US" sz="800" b="1" dirty="0">
              <a:solidFill>
                <a:schemeClr val="bg1"/>
              </a:solidFill>
              <a:latin typeface="Calibri" panose="020F0502020204030204" pitchFamily="34" charset="0"/>
              <a:cs typeface="Arial" panose="020B0604020202020204" pitchFamily="34" charset="0"/>
            </a:endParaRPr>
          </a:p>
        </p:txBody>
      </p:sp>
      <p:sp>
        <p:nvSpPr>
          <p:cNvPr id="51" name="Chevron 50"/>
          <p:cNvSpPr/>
          <p:nvPr/>
        </p:nvSpPr>
        <p:spPr>
          <a:xfrm>
            <a:off x="7048500" y="1759325"/>
            <a:ext cx="1466850" cy="267526"/>
          </a:xfrm>
          <a:prstGeom prst="chevron">
            <a:avLst>
              <a:gd name="adj" fmla="val 5637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p:cNvSpPr txBox="1"/>
          <p:nvPr/>
        </p:nvSpPr>
        <p:spPr>
          <a:xfrm>
            <a:off x="7284833" y="1807304"/>
            <a:ext cx="973343" cy="207749"/>
          </a:xfrm>
          <a:prstGeom prst="rect">
            <a:avLst/>
          </a:prstGeom>
          <a:noFill/>
        </p:spPr>
        <p:txBody>
          <a:bodyPr wrap="none" rtlCol="0">
            <a:spAutoFit/>
          </a:bodyPr>
          <a:lstStyle/>
          <a:p>
            <a:pPr>
              <a:lnSpc>
                <a:spcPts val="900"/>
              </a:lnSpc>
            </a:pPr>
            <a:r>
              <a:rPr lang="en-US" sz="1200" b="1" dirty="0" smtClean="0">
                <a:solidFill>
                  <a:schemeClr val="bg1"/>
                </a:solidFill>
                <a:latin typeface="Calibri" panose="020F0502020204030204" pitchFamily="34" charset="0"/>
                <a:cs typeface="Arial" panose="020B0604020202020204" pitchFamily="34" charset="0"/>
              </a:rPr>
              <a:t>Thailand 4.0</a:t>
            </a:r>
            <a:endParaRPr lang="en-US" sz="1200" b="1" dirty="0">
              <a:solidFill>
                <a:schemeClr val="bg1"/>
              </a:solidFill>
              <a:latin typeface="Calibri" panose="020F0502020204030204" pitchFamily="34" charset="0"/>
              <a:cs typeface="Arial" panose="020B0604020202020204" pitchFamily="34" charset="0"/>
            </a:endParaRPr>
          </a:p>
        </p:txBody>
      </p:sp>
      <p:sp>
        <p:nvSpPr>
          <p:cNvPr id="2" name="Rounded Rectangle 1"/>
          <p:cNvSpPr/>
          <p:nvPr/>
        </p:nvSpPr>
        <p:spPr>
          <a:xfrm>
            <a:off x="4648202" y="1037570"/>
            <a:ext cx="746483" cy="609600"/>
          </a:xfrm>
          <a:prstGeom prst="roundRect">
            <a:avLst>
              <a:gd name="adj" fmla="val 11979"/>
            </a:avLst>
          </a:prstGeom>
          <a:no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ounded Rectangle 57"/>
          <p:cNvSpPr/>
          <p:nvPr/>
        </p:nvSpPr>
        <p:spPr>
          <a:xfrm>
            <a:off x="5476877" y="1037570"/>
            <a:ext cx="746483" cy="609600"/>
          </a:xfrm>
          <a:prstGeom prst="roundRect">
            <a:avLst>
              <a:gd name="adj" fmla="val 11979"/>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ounded Rectangle 58"/>
          <p:cNvSpPr/>
          <p:nvPr/>
        </p:nvSpPr>
        <p:spPr>
          <a:xfrm>
            <a:off x="6302019" y="1037570"/>
            <a:ext cx="746483" cy="609600"/>
          </a:xfrm>
          <a:prstGeom prst="roundRect">
            <a:avLst>
              <a:gd name="adj" fmla="val 11979"/>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ounded Rectangle 59"/>
          <p:cNvSpPr/>
          <p:nvPr/>
        </p:nvSpPr>
        <p:spPr>
          <a:xfrm>
            <a:off x="7140219" y="1037570"/>
            <a:ext cx="1317983" cy="609600"/>
          </a:xfrm>
          <a:prstGeom prst="roundRect">
            <a:avLst>
              <a:gd name="adj" fmla="val 11979"/>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4639492" y="1219260"/>
            <a:ext cx="763351" cy="246221"/>
          </a:xfrm>
          <a:prstGeom prst="rect">
            <a:avLst/>
          </a:prstGeom>
          <a:noFill/>
        </p:spPr>
        <p:txBody>
          <a:bodyPr wrap="none" rtlCol="0">
            <a:spAutoFit/>
          </a:bodyPr>
          <a:lstStyle/>
          <a:p>
            <a:pPr algn="ctr"/>
            <a:r>
              <a:rPr lang="en-US" sz="1000" dirty="0" smtClean="0">
                <a:solidFill>
                  <a:schemeClr val="accent4">
                    <a:lumMod val="50000"/>
                  </a:schemeClr>
                </a:solidFill>
              </a:rPr>
              <a:t>Agriculture</a:t>
            </a:r>
            <a:endParaRPr lang="en-AU" sz="1000" dirty="0">
              <a:solidFill>
                <a:schemeClr val="accent4">
                  <a:lumMod val="50000"/>
                </a:schemeClr>
              </a:solidFill>
            </a:endParaRPr>
          </a:p>
        </p:txBody>
      </p:sp>
      <p:sp>
        <p:nvSpPr>
          <p:cNvPr id="61" name="TextBox 60"/>
          <p:cNvSpPr txBox="1"/>
          <p:nvPr/>
        </p:nvSpPr>
        <p:spPr>
          <a:xfrm>
            <a:off x="5470809" y="1066145"/>
            <a:ext cx="753732" cy="553998"/>
          </a:xfrm>
          <a:prstGeom prst="rect">
            <a:avLst/>
          </a:prstGeom>
          <a:noFill/>
        </p:spPr>
        <p:txBody>
          <a:bodyPr wrap="none" rtlCol="0">
            <a:spAutoFit/>
          </a:bodyPr>
          <a:lstStyle/>
          <a:p>
            <a:pPr algn="ctr"/>
            <a:r>
              <a:rPr lang="en-US" sz="1000" dirty="0" smtClean="0">
                <a:solidFill>
                  <a:schemeClr val="accent4">
                    <a:lumMod val="50000"/>
                  </a:schemeClr>
                </a:solidFill>
              </a:rPr>
              <a:t>Light</a:t>
            </a:r>
          </a:p>
          <a:p>
            <a:pPr algn="ctr"/>
            <a:r>
              <a:rPr lang="en-US" sz="1000" dirty="0" smtClean="0">
                <a:solidFill>
                  <a:schemeClr val="accent4">
                    <a:lumMod val="50000"/>
                  </a:schemeClr>
                </a:solidFill>
              </a:rPr>
              <a:t>Industry</a:t>
            </a:r>
          </a:p>
          <a:p>
            <a:pPr algn="ctr"/>
            <a:r>
              <a:rPr lang="en-US" sz="1000" dirty="0" smtClean="0">
                <a:solidFill>
                  <a:schemeClr val="accent4">
                    <a:lumMod val="50000"/>
                  </a:schemeClr>
                </a:solidFill>
              </a:rPr>
              <a:t>Low wages</a:t>
            </a:r>
            <a:endParaRPr lang="en-AU" sz="1000" dirty="0">
              <a:solidFill>
                <a:schemeClr val="accent4">
                  <a:lumMod val="50000"/>
                </a:schemeClr>
              </a:solidFill>
            </a:endParaRPr>
          </a:p>
        </p:txBody>
      </p:sp>
      <p:sp>
        <p:nvSpPr>
          <p:cNvPr id="62" name="TextBox 61"/>
          <p:cNvSpPr txBox="1"/>
          <p:nvPr/>
        </p:nvSpPr>
        <p:spPr>
          <a:xfrm>
            <a:off x="6242673" y="1066145"/>
            <a:ext cx="857927" cy="553998"/>
          </a:xfrm>
          <a:prstGeom prst="rect">
            <a:avLst/>
          </a:prstGeom>
          <a:noFill/>
        </p:spPr>
        <p:txBody>
          <a:bodyPr wrap="none" rtlCol="0">
            <a:spAutoFit/>
          </a:bodyPr>
          <a:lstStyle/>
          <a:p>
            <a:pPr algn="ctr"/>
            <a:r>
              <a:rPr lang="en-US" sz="1000" dirty="0" smtClean="0">
                <a:solidFill>
                  <a:schemeClr val="accent4">
                    <a:lumMod val="50000"/>
                  </a:schemeClr>
                </a:solidFill>
              </a:rPr>
              <a:t>Heavy</a:t>
            </a:r>
          </a:p>
          <a:p>
            <a:pPr algn="ctr"/>
            <a:r>
              <a:rPr lang="en-US" sz="1000" dirty="0" smtClean="0">
                <a:solidFill>
                  <a:schemeClr val="accent4">
                    <a:lumMod val="50000"/>
                  </a:schemeClr>
                </a:solidFill>
              </a:rPr>
              <a:t>Industry</a:t>
            </a:r>
          </a:p>
          <a:p>
            <a:pPr algn="ctr"/>
            <a:r>
              <a:rPr lang="en-US" sz="1000" dirty="0" err="1" smtClean="0">
                <a:solidFill>
                  <a:schemeClr val="accent4">
                    <a:lumMod val="50000"/>
                  </a:schemeClr>
                </a:solidFill>
              </a:rPr>
              <a:t>Adv</a:t>
            </a:r>
            <a:r>
              <a:rPr lang="en-US" sz="1000" dirty="0" smtClean="0">
                <a:solidFill>
                  <a:schemeClr val="accent4">
                    <a:lumMod val="50000"/>
                  </a:schemeClr>
                </a:solidFill>
              </a:rPr>
              <a:t> machine</a:t>
            </a:r>
            <a:endParaRPr lang="en-AU" sz="1000" dirty="0">
              <a:solidFill>
                <a:schemeClr val="accent4">
                  <a:lumMod val="50000"/>
                </a:schemeClr>
              </a:solidFill>
            </a:endParaRPr>
          </a:p>
        </p:txBody>
      </p:sp>
      <p:sp>
        <p:nvSpPr>
          <p:cNvPr id="63" name="TextBox 62"/>
          <p:cNvSpPr txBox="1"/>
          <p:nvPr/>
        </p:nvSpPr>
        <p:spPr>
          <a:xfrm>
            <a:off x="7143075" y="1129100"/>
            <a:ext cx="1315127" cy="384721"/>
          </a:xfrm>
          <a:prstGeom prst="rect">
            <a:avLst/>
          </a:prstGeom>
          <a:noFill/>
        </p:spPr>
        <p:txBody>
          <a:bodyPr wrap="square" rtlCol="0">
            <a:spAutoFit/>
          </a:bodyPr>
          <a:lstStyle/>
          <a:p>
            <a:pPr algn="ctr"/>
            <a:r>
              <a:rPr lang="en-US" sz="900" dirty="0" smtClean="0">
                <a:solidFill>
                  <a:schemeClr val="accent4">
                    <a:lumMod val="50000"/>
                  </a:schemeClr>
                </a:solidFill>
              </a:rPr>
              <a:t>Creativity + Innovation</a:t>
            </a:r>
          </a:p>
          <a:p>
            <a:pPr algn="ctr"/>
            <a:r>
              <a:rPr lang="en-US" sz="1000" dirty="0" smtClean="0">
                <a:solidFill>
                  <a:schemeClr val="accent4">
                    <a:lumMod val="50000"/>
                  </a:schemeClr>
                </a:solidFill>
              </a:rPr>
              <a:t>Smart Thailand</a:t>
            </a:r>
            <a:endParaRPr lang="en-AU" sz="1000" dirty="0">
              <a:solidFill>
                <a:schemeClr val="accent4">
                  <a:lumMod val="50000"/>
                </a:schemeClr>
              </a:solidFill>
            </a:endParaRPr>
          </a:p>
        </p:txBody>
      </p:sp>
      <p:sp>
        <p:nvSpPr>
          <p:cNvPr id="6" name="Oval 5"/>
          <p:cNvSpPr/>
          <p:nvPr/>
        </p:nvSpPr>
        <p:spPr>
          <a:xfrm>
            <a:off x="4310928" y="2498388"/>
            <a:ext cx="682005" cy="682714"/>
          </a:xfrm>
          <a:prstGeom prst="ellipse">
            <a:avLst/>
          </a:prstGeom>
          <a:blipFill dpi="0" rotWithShape="1">
            <a:blip r:embed="rId4" cstate="print">
              <a:duotone>
                <a:schemeClr val="accent1">
                  <a:shade val="45000"/>
                  <a:satMod val="135000"/>
                </a:schemeClr>
                <a:prstClr val="white"/>
              </a:duotone>
            </a:blip>
            <a:srcRect/>
            <a:stretch>
              <a:fillRect l="-24000" r="-17000" b="-1000"/>
            </a:stretch>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Oval 63"/>
          <p:cNvSpPr/>
          <p:nvPr/>
        </p:nvSpPr>
        <p:spPr>
          <a:xfrm>
            <a:off x="5374268" y="2498388"/>
            <a:ext cx="682005" cy="682714"/>
          </a:xfrm>
          <a:prstGeom prst="ellipse">
            <a:avLst/>
          </a:prstGeom>
          <a:blipFill dpi="0" rotWithShape="1">
            <a:blip r:embed="rId5" cstate="print"/>
            <a:srcRect/>
            <a:stretch>
              <a:fillRect l="-24000" r="-17000" b="-1000"/>
            </a:stretch>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p:cNvSpPr/>
          <p:nvPr/>
        </p:nvSpPr>
        <p:spPr>
          <a:xfrm>
            <a:off x="6400698" y="2498388"/>
            <a:ext cx="682005" cy="682714"/>
          </a:xfrm>
          <a:prstGeom prst="ellipse">
            <a:avLst/>
          </a:prstGeom>
          <a:blipFill dpi="0" rotWithShape="1">
            <a:blip r:embed="rId6" cstate="print"/>
            <a:srcRect/>
            <a:stretch>
              <a:fillRect l="-16000" t="-1000" r="-12000" b="-7000"/>
            </a:stretch>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p:cNvSpPr/>
          <p:nvPr/>
        </p:nvSpPr>
        <p:spPr>
          <a:xfrm>
            <a:off x="4310928" y="3565188"/>
            <a:ext cx="682005" cy="682714"/>
          </a:xfrm>
          <a:prstGeom prst="ellipse">
            <a:avLst/>
          </a:prstGeom>
          <a:blipFill dpi="0" rotWithShape="1">
            <a:blip r:embed="rId7" cstate="print"/>
            <a:srcRect/>
            <a:stretch>
              <a:fillRect l="-9000" t="1000" r="-8000" b="-1000"/>
            </a:stretch>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p:cNvSpPr/>
          <p:nvPr/>
        </p:nvSpPr>
        <p:spPr>
          <a:xfrm>
            <a:off x="5377728" y="3546138"/>
            <a:ext cx="682005" cy="682714"/>
          </a:xfrm>
          <a:prstGeom prst="ellipse">
            <a:avLst/>
          </a:prstGeom>
          <a:blipFill dpi="0" rotWithShape="1">
            <a:blip r:embed="rId8" cstate="print"/>
            <a:srcRect/>
            <a:stretch>
              <a:fillRect l="-24000" r="-17000" b="-1000"/>
            </a:stretch>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p:cNvSpPr/>
          <p:nvPr/>
        </p:nvSpPr>
        <p:spPr>
          <a:xfrm>
            <a:off x="6400697" y="3568274"/>
            <a:ext cx="682005" cy="682714"/>
          </a:xfrm>
          <a:prstGeom prst="ellipse">
            <a:avLst/>
          </a:prstGeom>
          <a:blipFill dpi="0" rotWithShape="1">
            <a:blip r:embed="rId9"/>
            <a:srcRect/>
            <a:stretch>
              <a:fillRect r="-38000" b="-1000"/>
            </a:stretch>
          </a:bli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p:cNvSpPr/>
          <p:nvPr/>
        </p:nvSpPr>
        <p:spPr>
          <a:xfrm>
            <a:off x="7391402" y="2507913"/>
            <a:ext cx="1183215" cy="1187788"/>
          </a:xfrm>
          <a:prstGeom prst="ellipse">
            <a:avLst/>
          </a:prstGeom>
          <a:blipFill dpi="0" rotWithShape="1">
            <a:blip r:embed="rId10"/>
            <a:srcRect/>
            <a:stretch>
              <a:fillRect r="-38000" b="-1000"/>
            </a:stretch>
          </a:bli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070679" y="3162052"/>
            <a:ext cx="1162498" cy="348813"/>
          </a:xfrm>
          <a:prstGeom prst="rect">
            <a:avLst/>
          </a:prstGeom>
          <a:noFill/>
        </p:spPr>
        <p:txBody>
          <a:bodyPr wrap="none" rtlCol="0">
            <a:spAutoFit/>
          </a:bodyPr>
          <a:lstStyle/>
          <a:p>
            <a:pPr algn="ctr">
              <a:lnSpc>
                <a:spcPts val="1000"/>
              </a:lnSpc>
            </a:pPr>
            <a:r>
              <a:rPr lang="en-US" sz="1000" b="1" dirty="0">
                <a:solidFill>
                  <a:schemeClr val="accent6">
                    <a:lumMod val="75000"/>
                  </a:schemeClr>
                </a:solidFill>
                <a:latin typeface="Calibri" panose="020F0502020204030204" pitchFamily="34" charset="0"/>
              </a:rPr>
              <a:t>Knowledge-based </a:t>
            </a:r>
            <a:endParaRPr lang="en-US" sz="1000" b="1" dirty="0" smtClean="0">
              <a:solidFill>
                <a:schemeClr val="accent6">
                  <a:lumMod val="75000"/>
                </a:schemeClr>
              </a:solidFill>
              <a:latin typeface="Calibri" panose="020F0502020204030204" pitchFamily="34" charset="0"/>
            </a:endParaRPr>
          </a:p>
          <a:p>
            <a:pPr algn="ctr">
              <a:lnSpc>
                <a:spcPts val="1000"/>
              </a:lnSpc>
            </a:pPr>
            <a:r>
              <a:rPr lang="en-US" sz="1000" b="1" dirty="0" smtClean="0">
                <a:solidFill>
                  <a:schemeClr val="accent6">
                    <a:lumMod val="75000"/>
                  </a:schemeClr>
                </a:solidFill>
                <a:latin typeface="Calibri" panose="020F0502020204030204" pitchFamily="34" charset="0"/>
              </a:rPr>
              <a:t>Economy</a:t>
            </a:r>
            <a:endParaRPr lang="en-US" sz="1000" b="1" dirty="0">
              <a:solidFill>
                <a:schemeClr val="accent6">
                  <a:lumMod val="75000"/>
                </a:schemeClr>
              </a:solidFill>
              <a:latin typeface="Calibri" panose="020F0502020204030204" pitchFamily="34" charset="0"/>
            </a:endParaRPr>
          </a:p>
        </p:txBody>
      </p:sp>
      <p:sp>
        <p:nvSpPr>
          <p:cNvPr id="70" name="TextBox 69"/>
          <p:cNvSpPr txBox="1"/>
          <p:nvPr/>
        </p:nvSpPr>
        <p:spPr>
          <a:xfrm>
            <a:off x="5377728" y="3165138"/>
            <a:ext cx="654345" cy="348813"/>
          </a:xfrm>
          <a:prstGeom prst="rect">
            <a:avLst/>
          </a:prstGeom>
          <a:noFill/>
        </p:spPr>
        <p:txBody>
          <a:bodyPr wrap="none" rtlCol="0">
            <a:spAutoFit/>
          </a:bodyPr>
          <a:lstStyle/>
          <a:p>
            <a:pPr algn="ctr">
              <a:lnSpc>
                <a:spcPts val="1000"/>
              </a:lnSpc>
            </a:pPr>
            <a:r>
              <a:rPr lang="en-US" sz="1000" b="1" dirty="0" smtClean="0">
                <a:solidFill>
                  <a:schemeClr val="accent6">
                    <a:lumMod val="75000"/>
                  </a:schemeClr>
                </a:solidFill>
                <a:latin typeface="Calibri" panose="020F0502020204030204" pitchFamily="34" charset="0"/>
              </a:rPr>
              <a:t>Creative </a:t>
            </a:r>
          </a:p>
          <a:p>
            <a:pPr algn="ctr">
              <a:lnSpc>
                <a:spcPts val="1000"/>
              </a:lnSpc>
            </a:pPr>
            <a:r>
              <a:rPr lang="en-US" sz="1000" b="1" dirty="0" smtClean="0">
                <a:solidFill>
                  <a:schemeClr val="accent6">
                    <a:lumMod val="75000"/>
                  </a:schemeClr>
                </a:solidFill>
                <a:latin typeface="Calibri" panose="020F0502020204030204" pitchFamily="34" charset="0"/>
              </a:rPr>
              <a:t>Industry</a:t>
            </a:r>
            <a:endParaRPr lang="en-US" sz="1000" b="1" dirty="0">
              <a:solidFill>
                <a:schemeClr val="accent6">
                  <a:lumMod val="75000"/>
                </a:schemeClr>
              </a:solidFill>
              <a:latin typeface="Calibri" panose="020F0502020204030204" pitchFamily="34" charset="0"/>
            </a:endParaRPr>
          </a:p>
        </p:txBody>
      </p:sp>
      <p:sp>
        <p:nvSpPr>
          <p:cNvPr id="71" name="TextBox 70"/>
          <p:cNvSpPr txBox="1"/>
          <p:nvPr/>
        </p:nvSpPr>
        <p:spPr>
          <a:xfrm>
            <a:off x="6438394" y="3165138"/>
            <a:ext cx="627095" cy="348813"/>
          </a:xfrm>
          <a:prstGeom prst="rect">
            <a:avLst/>
          </a:prstGeom>
          <a:noFill/>
        </p:spPr>
        <p:txBody>
          <a:bodyPr wrap="none" rtlCol="0">
            <a:spAutoFit/>
          </a:bodyPr>
          <a:lstStyle/>
          <a:p>
            <a:pPr algn="ctr">
              <a:lnSpc>
                <a:spcPts val="1000"/>
              </a:lnSpc>
            </a:pPr>
            <a:r>
              <a:rPr lang="en-US" sz="1000" b="1" dirty="0" smtClean="0">
                <a:solidFill>
                  <a:schemeClr val="accent6">
                    <a:lumMod val="75000"/>
                  </a:schemeClr>
                </a:solidFill>
                <a:latin typeface="Calibri" panose="020F0502020204030204" pitchFamily="34" charset="0"/>
              </a:rPr>
              <a:t>Green </a:t>
            </a:r>
          </a:p>
          <a:p>
            <a:pPr algn="ctr">
              <a:lnSpc>
                <a:spcPts val="1000"/>
              </a:lnSpc>
            </a:pPr>
            <a:r>
              <a:rPr lang="en-US" sz="1000" b="1" dirty="0" smtClean="0">
                <a:solidFill>
                  <a:schemeClr val="accent6">
                    <a:lumMod val="75000"/>
                  </a:schemeClr>
                </a:solidFill>
                <a:latin typeface="Calibri" panose="020F0502020204030204" pitchFamily="34" charset="0"/>
              </a:rPr>
              <a:t>Industry</a:t>
            </a:r>
            <a:endParaRPr lang="en-US" sz="1000" b="1" dirty="0">
              <a:solidFill>
                <a:schemeClr val="accent6">
                  <a:lumMod val="75000"/>
                </a:schemeClr>
              </a:solidFill>
              <a:latin typeface="Calibri" panose="020F0502020204030204" pitchFamily="34" charset="0"/>
            </a:endParaRPr>
          </a:p>
        </p:txBody>
      </p:sp>
      <p:sp>
        <p:nvSpPr>
          <p:cNvPr id="72" name="TextBox 71"/>
          <p:cNvSpPr txBox="1"/>
          <p:nvPr/>
        </p:nvSpPr>
        <p:spPr>
          <a:xfrm>
            <a:off x="4239161" y="4262329"/>
            <a:ext cx="809837" cy="348813"/>
          </a:xfrm>
          <a:prstGeom prst="rect">
            <a:avLst/>
          </a:prstGeom>
          <a:noFill/>
        </p:spPr>
        <p:txBody>
          <a:bodyPr wrap="none" rtlCol="0">
            <a:spAutoFit/>
          </a:bodyPr>
          <a:lstStyle/>
          <a:p>
            <a:pPr algn="ctr">
              <a:lnSpc>
                <a:spcPts val="1000"/>
              </a:lnSpc>
            </a:pPr>
            <a:r>
              <a:rPr lang="en-US" sz="1000" b="1" dirty="0" smtClean="0">
                <a:solidFill>
                  <a:schemeClr val="accent6">
                    <a:lumMod val="75000"/>
                  </a:schemeClr>
                </a:solidFill>
                <a:latin typeface="Calibri" panose="020F0502020204030204" pitchFamily="34" charset="0"/>
              </a:rPr>
              <a:t>Alternative </a:t>
            </a:r>
          </a:p>
          <a:p>
            <a:pPr algn="ctr">
              <a:lnSpc>
                <a:spcPts val="1000"/>
              </a:lnSpc>
            </a:pPr>
            <a:r>
              <a:rPr lang="en-US" sz="1000" b="1" dirty="0" smtClean="0">
                <a:solidFill>
                  <a:schemeClr val="accent6">
                    <a:lumMod val="75000"/>
                  </a:schemeClr>
                </a:solidFill>
                <a:latin typeface="Calibri" panose="020F0502020204030204" pitchFamily="34" charset="0"/>
              </a:rPr>
              <a:t>Energy</a:t>
            </a:r>
            <a:endParaRPr lang="en-US" sz="1000" b="1" dirty="0">
              <a:solidFill>
                <a:schemeClr val="accent6">
                  <a:lumMod val="75000"/>
                </a:schemeClr>
              </a:solidFill>
              <a:latin typeface="Calibri" panose="020F0502020204030204" pitchFamily="34" charset="0"/>
            </a:endParaRPr>
          </a:p>
        </p:txBody>
      </p:sp>
      <p:sp>
        <p:nvSpPr>
          <p:cNvPr id="73" name="TextBox 72"/>
          <p:cNvSpPr txBox="1"/>
          <p:nvPr/>
        </p:nvSpPr>
        <p:spPr>
          <a:xfrm>
            <a:off x="5279397" y="4262329"/>
            <a:ext cx="910827" cy="348813"/>
          </a:xfrm>
          <a:prstGeom prst="rect">
            <a:avLst/>
          </a:prstGeom>
          <a:noFill/>
        </p:spPr>
        <p:txBody>
          <a:bodyPr wrap="none" rtlCol="0">
            <a:spAutoFit/>
          </a:bodyPr>
          <a:lstStyle/>
          <a:p>
            <a:pPr algn="ctr">
              <a:lnSpc>
                <a:spcPts val="1000"/>
              </a:lnSpc>
            </a:pPr>
            <a:r>
              <a:rPr lang="en-US" sz="1000" b="1" dirty="0" smtClean="0">
                <a:solidFill>
                  <a:schemeClr val="accent6">
                    <a:lumMod val="75000"/>
                  </a:schemeClr>
                </a:solidFill>
                <a:latin typeface="Calibri" panose="020F0502020204030204" pitchFamily="34" charset="0"/>
              </a:rPr>
              <a:t>Hospitality &amp; </a:t>
            </a:r>
          </a:p>
          <a:p>
            <a:pPr algn="ctr">
              <a:lnSpc>
                <a:spcPts val="1000"/>
              </a:lnSpc>
            </a:pPr>
            <a:r>
              <a:rPr lang="en-US" sz="1000" b="1" dirty="0" smtClean="0">
                <a:solidFill>
                  <a:schemeClr val="accent6">
                    <a:lumMod val="75000"/>
                  </a:schemeClr>
                </a:solidFill>
                <a:latin typeface="Calibri" panose="020F0502020204030204" pitchFamily="34" charset="0"/>
              </a:rPr>
              <a:t>Wellness</a:t>
            </a:r>
            <a:endParaRPr lang="en-US" sz="1000" b="1" dirty="0">
              <a:solidFill>
                <a:schemeClr val="accent6">
                  <a:lumMod val="75000"/>
                </a:schemeClr>
              </a:solidFill>
              <a:latin typeface="Calibri" panose="020F0502020204030204" pitchFamily="34" charset="0"/>
            </a:endParaRPr>
          </a:p>
        </p:txBody>
      </p:sp>
      <p:sp>
        <p:nvSpPr>
          <p:cNvPr id="74" name="TextBox 73"/>
          <p:cNvSpPr txBox="1"/>
          <p:nvPr/>
        </p:nvSpPr>
        <p:spPr>
          <a:xfrm>
            <a:off x="6333001" y="4262329"/>
            <a:ext cx="829073" cy="220573"/>
          </a:xfrm>
          <a:prstGeom prst="rect">
            <a:avLst/>
          </a:prstGeom>
          <a:noFill/>
        </p:spPr>
        <p:txBody>
          <a:bodyPr wrap="none" rtlCol="0">
            <a:spAutoFit/>
          </a:bodyPr>
          <a:lstStyle/>
          <a:p>
            <a:pPr algn="ctr">
              <a:lnSpc>
                <a:spcPts val="1000"/>
              </a:lnSpc>
            </a:pPr>
            <a:r>
              <a:rPr lang="en-US" sz="1000" b="1" dirty="0" smtClean="0">
                <a:solidFill>
                  <a:schemeClr val="accent6">
                    <a:lumMod val="75000"/>
                  </a:schemeClr>
                </a:solidFill>
                <a:latin typeface="Calibri" panose="020F0502020204030204" pitchFamily="34" charset="0"/>
              </a:rPr>
              <a:t>Logistic Hub</a:t>
            </a:r>
          </a:p>
        </p:txBody>
      </p:sp>
      <p:sp>
        <p:nvSpPr>
          <p:cNvPr id="75" name="TextBox 74"/>
          <p:cNvSpPr txBox="1"/>
          <p:nvPr/>
        </p:nvSpPr>
        <p:spPr>
          <a:xfrm>
            <a:off x="7305676" y="3733801"/>
            <a:ext cx="1394548" cy="220573"/>
          </a:xfrm>
          <a:prstGeom prst="rect">
            <a:avLst/>
          </a:prstGeom>
          <a:noFill/>
        </p:spPr>
        <p:txBody>
          <a:bodyPr wrap="none" rtlCol="0">
            <a:spAutoFit/>
          </a:bodyPr>
          <a:lstStyle/>
          <a:p>
            <a:pPr algn="ctr">
              <a:lnSpc>
                <a:spcPts val="1000"/>
              </a:lnSpc>
            </a:pPr>
            <a:r>
              <a:rPr lang="en-US" sz="1200" b="1" dirty="0" smtClean="0">
                <a:solidFill>
                  <a:schemeClr val="accent6">
                    <a:lumMod val="75000"/>
                  </a:schemeClr>
                </a:solidFill>
                <a:latin typeface="Calibri" panose="020F0502020204030204" pitchFamily="34" charset="0"/>
              </a:rPr>
              <a:t>Agriculture &amp; Food</a:t>
            </a:r>
          </a:p>
        </p:txBody>
      </p:sp>
      <p:sp>
        <p:nvSpPr>
          <p:cNvPr id="76" name="Rounded Rectangle 75"/>
          <p:cNvSpPr/>
          <p:nvPr/>
        </p:nvSpPr>
        <p:spPr>
          <a:xfrm>
            <a:off x="3857625" y="2343151"/>
            <a:ext cx="5029200" cy="2317411"/>
          </a:xfrm>
          <a:prstGeom prst="roundRect">
            <a:avLst>
              <a:gd name="adj" fmla="val 4116"/>
            </a:avLst>
          </a:prstGeom>
          <a:no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857625" y="950303"/>
            <a:ext cx="5029200" cy="1160273"/>
          </a:xfrm>
          <a:prstGeom prst="roundRect">
            <a:avLst>
              <a:gd name="adj" fmla="val 5633"/>
            </a:avLst>
          </a:prstGeom>
          <a:noFill/>
          <a:ln w="127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7512788" y="2043674"/>
            <a:ext cx="500745" cy="320009"/>
          </a:xfrm>
          <a:prstGeom prst="downArrow">
            <a:avLst>
              <a:gd name="adj1" fmla="val 50000"/>
              <a:gd name="adj2" fmla="val 33658"/>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47"/>
          <p:cNvGrpSpPr/>
          <p:nvPr/>
        </p:nvGrpSpPr>
        <p:grpSpPr>
          <a:xfrm>
            <a:off x="10633" y="4677252"/>
            <a:ext cx="9126000" cy="466266"/>
            <a:chOff x="0" y="4677234"/>
            <a:chExt cx="9144005" cy="466266"/>
          </a:xfrm>
        </p:grpSpPr>
        <p:grpSp>
          <p:nvGrpSpPr>
            <p:cNvPr id="39" name="Group 48"/>
            <p:cNvGrpSpPr/>
            <p:nvPr/>
          </p:nvGrpSpPr>
          <p:grpSpPr>
            <a:xfrm>
              <a:off x="323528" y="4677234"/>
              <a:ext cx="1622642" cy="384554"/>
              <a:chOff x="0" y="6127204"/>
              <a:chExt cx="1451124" cy="360040"/>
            </a:xfrm>
            <a:solidFill>
              <a:schemeClr val="accent6">
                <a:lumMod val="60000"/>
                <a:lumOff val="40000"/>
              </a:schemeClr>
            </a:solidFill>
          </p:grpSpPr>
          <p:sp>
            <p:nvSpPr>
              <p:cNvPr id="53" name="Right Triangle 52"/>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0" name="Group 49"/>
            <p:cNvGrpSpPr/>
            <p:nvPr/>
          </p:nvGrpSpPr>
          <p:grpSpPr>
            <a:xfrm>
              <a:off x="161026" y="4677234"/>
              <a:ext cx="1622642" cy="384554"/>
              <a:chOff x="0" y="6127204"/>
              <a:chExt cx="1451124" cy="360040"/>
            </a:xfrm>
            <a:solidFill>
              <a:srgbClr val="FF9147"/>
            </a:solidFill>
          </p:grpSpPr>
          <p:sp>
            <p:nvSpPr>
              <p:cNvPr id="47" name="Right Triangle 46"/>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1" name="Rectangle 40"/>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TextBox 41"/>
            <p:cNvSpPr txBox="1"/>
            <p:nvPr/>
          </p:nvSpPr>
          <p:spPr>
            <a:xfrm>
              <a:off x="7231349" y="4872215"/>
              <a:ext cx="1765497" cy="230832"/>
            </a:xfrm>
            <a:prstGeom prst="rect">
              <a:avLst/>
            </a:prstGeom>
            <a:noFill/>
          </p:spPr>
          <p:txBody>
            <a:bodyPr wrap="none" rtlCol="0">
              <a:spAutoFit/>
            </a:bodyPr>
            <a:lstStyle/>
            <a:p>
              <a:r>
                <a:rPr lang="en-US" sz="900" dirty="0" smtClean="0">
                  <a:solidFill>
                    <a:schemeClr val="bg1"/>
                  </a:solidFill>
                  <a:latin typeface="Arial Black" panose="020B0A04020102020204" pitchFamily="34" charset="0"/>
                </a:rPr>
                <a:t>The Master of Innovation</a:t>
              </a:r>
              <a:endParaRPr lang="en-AU" sz="900" dirty="0">
                <a:solidFill>
                  <a:schemeClr val="bg1"/>
                </a:solidFill>
                <a:latin typeface="Arial Black" panose="020B0A04020102020204" pitchFamily="34" charset="0"/>
              </a:endParaRPr>
            </a:p>
          </p:txBody>
        </p:sp>
        <p:grpSp>
          <p:nvGrpSpPr>
            <p:cNvPr id="43" name="Group 52"/>
            <p:cNvGrpSpPr/>
            <p:nvPr/>
          </p:nvGrpSpPr>
          <p:grpSpPr>
            <a:xfrm>
              <a:off x="0" y="4677984"/>
              <a:ext cx="1622642" cy="384554"/>
              <a:chOff x="0" y="6127204"/>
              <a:chExt cx="1451124" cy="360040"/>
            </a:xfrm>
          </p:grpSpPr>
          <p:sp>
            <p:nvSpPr>
              <p:cNvPr id="45" name="Right Triangle 44"/>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4" name="Picture 2" descr="D:\KMITL_KAMOL\Projects\OSM\KMITL_LOGO.gif"/>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6168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5143500"/>
            <a:chOff x="0" y="0"/>
            <a:chExt cx="9144000" cy="5143500"/>
          </a:xfrm>
        </p:grpSpPr>
        <p:pic>
          <p:nvPicPr>
            <p:cNvPr id="4" name="Picture 3" descr="College-education-quote-with-Albert-Einstein.jpg"/>
            <p:cNvPicPr>
              <a:picLocks noChangeAspect="1"/>
            </p:cNvPicPr>
            <p:nvPr/>
          </p:nvPicPr>
          <p:blipFill>
            <a:blip r:embed="rId3"/>
            <a:stretch>
              <a:fillRect/>
            </a:stretch>
          </p:blipFill>
          <p:spPr>
            <a:xfrm>
              <a:off x="0" y="0"/>
              <a:ext cx="9144000" cy="5143500"/>
            </a:xfrm>
            <a:prstGeom prst="rect">
              <a:avLst/>
            </a:prstGeom>
          </p:spPr>
        </p:pic>
        <p:sp>
          <p:nvSpPr>
            <p:cNvPr id="5" name="Rectangle 4"/>
            <p:cNvSpPr/>
            <p:nvPr/>
          </p:nvSpPr>
          <p:spPr>
            <a:xfrm>
              <a:off x="0" y="4857750"/>
              <a:ext cx="9144000" cy="2857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2363994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10"/>
          <p:cNvSpPr/>
          <p:nvPr/>
        </p:nvSpPr>
        <p:spPr>
          <a:xfrm>
            <a:off x="0" y="0"/>
            <a:ext cx="7391400" cy="666750"/>
          </a:xfrm>
          <a:prstGeom prst="rect">
            <a:avLst/>
          </a:prstGeom>
          <a:solidFill>
            <a:srgbClr val="FF8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h-TH" sz="5400" b="1" dirty="0" smtClean="0">
                <a:solidFill>
                  <a:prstClr val="white"/>
                </a:solidFill>
                <a:latin typeface="TH SarabunPSK" pitchFamily="34" charset="-34"/>
                <a:cs typeface="TH SarabunPSK" pitchFamily="34" charset="-34"/>
              </a:rPr>
              <a:t> สมดุล....</a:t>
            </a:r>
            <a:r>
              <a:rPr lang="th-TH" sz="4000" b="1" dirty="0" smtClean="0">
                <a:solidFill>
                  <a:prstClr val="black"/>
                </a:solidFill>
                <a:latin typeface="TH SarabunPSK" pitchFamily="34" charset="-34"/>
                <a:cs typeface="TH SarabunPSK" pitchFamily="34" charset="-34"/>
              </a:rPr>
              <a:t>ทางการศึกษาที่รองรับ </a:t>
            </a:r>
            <a:r>
              <a:rPr lang="en-US" sz="4000" b="1" dirty="0" smtClean="0">
                <a:solidFill>
                  <a:prstClr val="black"/>
                </a:solidFill>
                <a:latin typeface="TH SarabunPSK" pitchFamily="34" charset="-34"/>
                <a:cs typeface="TH SarabunPSK" pitchFamily="34" charset="-34"/>
              </a:rPr>
              <a:t>Thailand 4.0</a:t>
            </a:r>
            <a:endParaRPr lang="th-TH" sz="4000" b="1" dirty="0">
              <a:solidFill>
                <a:prstClr val="white"/>
              </a:solidFill>
            </a:endParaRPr>
          </a:p>
        </p:txBody>
      </p:sp>
      <p:graphicFrame>
        <p:nvGraphicFramePr>
          <p:cNvPr id="8" name="Diagram 7"/>
          <p:cNvGraphicFramePr/>
          <p:nvPr/>
        </p:nvGraphicFramePr>
        <p:xfrm>
          <a:off x="76200" y="666750"/>
          <a:ext cx="5486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Straight Connector 11"/>
          <p:cNvCxnSpPr/>
          <p:nvPr/>
        </p:nvCxnSpPr>
        <p:spPr>
          <a:xfrm>
            <a:off x="685800" y="2036762"/>
            <a:ext cx="8305800" cy="1588"/>
          </a:xfrm>
          <a:prstGeom prst="line">
            <a:avLst/>
          </a:prstGeom>
          <a:ln>
            <a:prstDash val="sysDot"/>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609600" y="3409950"/>
            <a:ext cx="8305800" cy="1588"/>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5943600" y="1123950"/>
            <a:ext cx="2514600" cy="646331"/>
          </a:xfrm>
          <a:prstGeom prst="rect">
            <a:avLst/>
          </a:prstGeom>
          <a:noFill/>
        </p:spPr>
        <p:txBody>
          <a:bodyPr wrap="square" rtlCol="0">
            <a:spAutoFit/>
          </a:bodyPr>
          <a:lstStyle/>
          <a:p>
            <a:r>
              <a:rPr lang="en-US" sz="3600" b="1" dirty="0" smtClean="0">
                <a:solidFill>
                  <a:prstClr val="black"/>
                </a:solidFill>
                <a:latin typeface="TH SarabunPSK" pitchFamily="34" charset="-34"/>
                <a:cs typeface="TH SarabunPSK" pitchFamily="34" charset="-34"/>
              </a:rPr>
              <a:t>Research level</a:t>
            </a:r>
            <a:endParaRPr lang="th-TH" sz="3600" b="1" dirty="0">
              <a:solidFill>
                <a:prstClr val="black"/>
              </a:solidFill>
              <a:latin typeface="TH SarabunPSK" pitchFamily="34" charset="-34"/>
              <a:cs typeface="TH SarabunPSK" pitchFamily="34" charset="-34"/>
            </a:endParaRPr>
          </a:p>
        </p:txBody>
      </p:sp>
      <p:sp>
        <p:nvSpPr>
          <p:cNvPr id="16" name="TextBox 15"/>
          <p:cNvSpPr txBox="1"/>
          <p:nvPr/>
        </p:nvSpPr>
        <p:spPr>
          <a:xfrm>
            <a:off x="6172200" y="2495550"/>
            <a:ext cx="2667000" cy="646331"/>
          </a:xfrm>
          <a:prstGeom prst="rect">
            <a:avLst/>
          </a:prstGeom>
          <a:noFill/>
        </p:spPr>
        <p:txBody>
          <a:bodyPr wrap="square" rtlCol="0">
            <a:spAutoFit/>
          </a:bodyPr>
          <a:lstStyle/>
          <a:p>
            <a:r>
              <a:rPr lang="en-US" sz="3600" b="1" dirty="0" smtClean="0">
                <a:solidFill>
                  <a:prstClr val="black"/>
                </a:solidFill>
                <a:latin typeface="TH SarabunPSK" pitchFamily="34" charset="-34"/>
                <a:cs typeface="TH SarabunPSK" pitchFamily="34" charset="-34"/>
              </a:rPr>
              <a:t>Innovative level</a:t>
            </a:r>
            <a:endParaRPr lang="th-TH" sz="3600" b="1" dirty="0">
              <a:solidFill>
                <a:prstClr val="black"/>
              </a:solidFill>
              <a:latin typeface="TH SarabunPSK" pitchFamily="34" charset="-34"/>
              <a:cs typeface="TH SarabunPSK" pitchFamily="34" charset="-34"/>
            </a:endParaRPr>
          </a:p>
        </p:txBody>
      </p:sp>
      <p:sp>
        <p:nvSpPr>
          <p:cNvPr id="17" name="TextBox 16"/>
          <p:cNvSpPr txBox="1"/>
          <p:nvPr/>
        </p:nvSpPr>
        <p:spPr>
          <a:xfrm>
            <a:off x="6400800" y="3790950"/>
            <a:ext cx="2362200" cy="646331"/>
          </a:xfrm>
          <a:prstGeom prst="rect">
            <a:avLst/>
          </a:prstGeom>
          <a:noFill/>
        </p:spPr>
        <p:txBody>
          <a:bodyPr wrap="square" rtlCol="0">
            <a:spAutoFit/>
          </a:bodyPr>
          <a:lstStyle/>
          <a:p>
            <a:r>
              <a:rPr lang="en-US" sz="3600" b="1" dirty="0" smtClean="0">
                <a:solidFill>
                  <a:prstClr val="black"/>
                </a:solidFill>
                <a:latin typeface="TH SarabunPSK" pitchFamily="34" charset="-34"/>
                <a:cs typeface="TH SarabunPSK" pitchFamily="34" charset="-34"/>
              </a:rPr>
              <a:t>Practical level</a:t>
            </a:r>
            <a:endParaRPr lang="th-TH" sz="3600" b="1" dirty="0">
              <a:solidFill>
                <a:prstClr val="black"/>
              </a:solidFill>
              <a:latin typeface="TH SarabunPSK" pitchFamily="34" charset="-34"/>
              <a:cs typeface="TH SarabunPSK" pitchFamily="34" charset="-34"/>
            </a:endParaRPr>
          </a:p>
        </p:txBody>
      </p:sp>
      <p:grpSp>
        <p:nvGrpSpPr>
          <p:cNvPr id="18" name="Group 47"/>
          <p:cNvGrpSpPr/>
          <p:nvPr/>
        </p:nvGrpSpPr>
        <p:grpSpPr>
          <a:xfrm>
            <a:off x="10633" y="4677252"/>
            <a:ext cx="9126000" cy="466266"/>
            <a:chOff x="0" y="4677234"/>
            <a:chExt cx="9144005" cy="466266"/>
          </a:xfrm>
        </p:grpSpPr>
        <p:grpSp>
          <p:nvGrpSpPr>
            <p:cNvPr id="19" name="Group 48"/>
            <p:cNvGrpSpPr/>
            <p:nvPr/>
          </p:nvGrpSpPr>
          <p:grpSpPr>
            <a:xfrm>
              <a:off x="323528" y="4677234"/>
              <a:ext cx="1622642" cy="384554"/>
              <a:chOff x="0" y="6127204"/>
              <a:chExt cx="1451124" cy="360040"/>
            </a:xfrm>
            <a:solidFill>
              <a:schemeClr val="accent6">
                <a:lumMod val="60000"/>
                <a:lumOff val="40000"/>
              </a:schemeClr>
            </a:solidFill>
          </p:grpSpPr>
          <p:sp>
            <p:nvSpPr>
              <p:cNvPr id="29" name="Right Triangle 28"/>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0" name="Rectangle 29"/>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20" name="Group 49"/>
            <p:cNvGrpSpPr/>
            <p:nvPr/>
          </p:nvGrpSpPr>
          <p:grpSpPr>
            <a:xfrm>
              <a:off x="161026" y="4677234"/>
              <a:ext cx="1622642" cy="384554"/>
              <a:chOff x="0" y="6127204"/>
              <a:chExt cx="1451124" cy="360040"/>
            </a:xfrm>
            <a:solidFill>
              <a:srgbClr val="FF9147"/>
            </a:solidFill>
          </p:grpSpPr>
          <p:sp>
            <p:nvSpPr>
              <p:cNvPr id="27" name="Right Triangle 26"/>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8" name="Rectangle 2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21" name="Rectangle 20"/>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TextBox 21"/>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23" name="Group 52"/>
            <p:cNvGrpSpPr/>
            <p:nvPr/>
          </p:nvGrpSpPr>
          <p:grpSpPr>
            <a:xfrm>
              <a:off x="0" y="4677984"/>
              <a:ext cx="1622642" cy="384554"/>
              <a:chOff x="0" y="6127204"/>
              <a:chExt cx="1451124" cy="360040"/>
            </a:xfrm>
          </p:grpSpPr>
          <p:sp>
            <p:nvSpPr>
              <p:cNvPr id="25" name="Right Triangle 24"/>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6" name="Rectangle 25"/>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24"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3907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10"/>
          <p:cNvSpPr/>
          <p:nvPr/>
        </p:nvSpPr>
        <p:spPr>
          <a:xfrm>
            <a:off x="0" y="0"/>
            <a:ext cx="9144000" cy="666750"/>
          </a:xfrm>
          <a:prstGeom prst="rect">
            <a:avLst/>
          </a:prstGeom>
          <a:solidFill>
            <a:srgbClr val="FF8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4400"/>
              </a:lnSpc>
            </a:pPr>
            <a:r>
              <a:rPr lang="th-TH" sz="5400" b="1" dirty="0" smtClean="0">
                <a:solidFill>
                  <a:prstClr val="white"/>
                </a:solidFill>
                <a:latin typeface="TH SarabunPSK" pitchFamily="34" charset="-34"/>
                <a:cs typeface="TH SarabunPSK" pitchFamily="34" charset="-34"/>
              </a:rPr>
              <a:t> </a:t>
            </a:r>
            <a:r>
              <a:rPr lang="th-TH" sz="6000" b="1" dirty="0" smtClean="0">
                <a:solidFill>
                  <a:prstClr val="black"/>
                </a:solidFill>
                <a:latin typeface="TH SarabunPSK" pitchFamily="34" charset="-34"/>
                <a:cs typeface="TH SarabunPSK" pitchFamily="34" charset="-34"/>
              </a:rPr>
              <a:t>ขาด</a:t>
            </a:r>
            <a:r>
              <a:rPr lang="th-TH" sz="5400" b="1" dirty="0" smtClean="0">
                <a:solidFill>
                  <a:prstClr val="black"/>
                </a:solidFill>
                <a:latin typeface="TH SarabunPSK" pitchFamily="34" charset="-34"/>
                <a:cs typeface="TH SarabunPSK" pitchFamily="34" charset="-34"/>
              </a:rPr>
              <a:t>สมดุล</a:t>
            </a:r>
            <a:r>
              <a:rPr lang="th-TH" sz="5400" b="1" dirty="0" smtClean="0">
                <a:solidFill>
                  <a:prstClr val="white"/>
                </a:solidFill>
                <a:latin typeface="TH SarabunPSK" pitchFamily="34" charset="-34"/>
                <a:cs typeface="TH SarabunPSK" pitchFamily="34" charset="-34"/>
              </a:rPr>
              <a:t>....</a:t>
            </a:r>
            <a:r>
              <a:rPr lang="th-TH" sz="4000" b="1" dirty="0" smtClean="0">
                <a:solidFill>
                  <a:prstClr val="black"/>
                </a:solidFill>
                <a:latin typeface="TH SarabunPSK" pitchFamily="34" charset="-34"/>
                <a:cs typeface="TH SarabunPSK" pitchFamily="34" charset="-34"/>
              </a:rPr>
              <a:t> ทำให้</a:t>
            </a:r>
            <a:r>
              <a:rPr lang="th-TH" sz="4000" b="1" dirty="0" smtClean="0">
                <a:solidFill>
                  <a:prstClr val="white"/>
                </a:solidFill>
                <a:latin typeface="TH SarabunPSK" pitchFamily="34" charset="-34"/>
                <a:cs typeface="TH SarabunPSK" pitchFamily="34" charset="-34"/>
              </a:rPr>
              <a:t>ประเทศขาด </a:t>
            </a:r>
            <a:r>
              <a:rPr lang="en-US" sz="4000" b="1" dirty="0" smtClean="0">
                <a:solidFill>
                  <a:prstClr val="white"/>
                </a:solidFill>
                <a:latin typeface="TH SarabunPSK" pitchFamily="34" charset="-34"/>
                <a:cs typeface="TH SarabunPSK" pitchFamily="34" charset="-34"/>
              </a:rPr>
              <a:t>“</a:t>
            </a:r>
            <a:r>
              <a:rPr lang="th-TH" sz="4000" b="1" dirty="0" smtClean="0">
                <a:solidFill>
                  <a:prstClr val="white"/>
                </a:solidFill>
                <a:latin typeface="TH SarabunPSK" pitchFamily="34" charset="-34"/>
                <a:cs typeface="TH SarabunPSK" pitchFamily="34" charset="-34"/>
              </a:rPr>
              <a:t>ทุนมนุษย์คุณภาพ</a:t>
            </a:r>
            <a:r>
              <a:rPr lang="en-US" sz="4000" b="1" dirty="0" smtClean="0">
                <a:solidFill>
                  <a:prstClr val="white"/>
                </a:solidFill>
                <a:latin typeface="TH SarabunPSK" pitchFamily="34" charset="-34"/>
                <a:cs typeface="TH SarabunPSK" pitchFamily="34" charset="-34"/>
              </a:rPr>
              <a:t>”</a:t>
            </a:r>
            <a:r>
              <a:rPr lang="th-TH" sz="4000" b="1" dirty="0" smtClean="0">
                <a:solidFill>
                  <a:prstClr val="black"/>
                </a:solidFill>
                <a:latin typeface="TH SarabunPSK" pitchFamily="34" charset="-34"/>
                <a:cs typeface="TH SarabunPSK" pitchFamily="34" charset="-34"/>
              </a:rPr>
              <a:t> </a:t>
            </a:r>
            <a:endParaRPr lang="th-TH" sz="3200" b="1" dirty="0">
              <a:solidFill>
                <a:prstClr val="white"/>
              </a:solidFill>
            </a:endParaRPr>
          </a:p>
        </p:txBody>
      </p:sp>
      <p:graphicFrame>
        <p:nvGraphicFramePr>
          <p:cNvPr id="8" name="Diagram 7"/>
          <p:cNvGraphicFramePr/>
          <p:nvPr/>
        </p:nvGraphicFramePr>
        <p:xfrm>
          <a:off x="152400" y="666750"/>
          <a:ext cx="6324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Straight Connector 11"/>
          <p:cNvCxnSpPr/>
          <p:nvPr/>
        </p:nvCxnSpPr>
        <p:spPr>
          <a:xfrm>
            <a:off x="685800" y="1657350"/>
            <a:ext cx="8305800" cy="1588"/>
          </a:xfrm>
          <a:prstGeom prst="line">
            <a:avLst/>
          </a:prstGeom>
          <a:ln>
            <a:prstDash val="sysDot"/>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76200" y="3867150"/>
            <a:ext cx="8915400" cy="1588"/>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5638800" y="742950"/>
            <a:ext cx="2590800" cy="646331"/>
          </a:xfrm>
          <a:prstGeom prst="rect">
            <a:avLst/>
          </a:prstGeom>
          <a:noFill/>
        </p:spPr>
        <p:txBody>
          <a:bodyPr wrap="square" rtlCol="0">
            <a:spAutoFit/>
          </a:bodyPr>
          <a:lstStyle/>
          <a:p>
            <a:r>
              <a:rPr lang="en-US" sz="3600" b="1" dirty="0" smtClean="0">
                <a:solidFill>
                  <a:prstClr val="black"/>
                </a:solidFill>
                <a:latin typeface="TH SarabunPSK" pitchFamily="34" charset="-34"/>
                <a:cs typeface="TH SarabunPSK" pitchFamily="34" charset="-34"/>
              </a:rPr>
              <a:t>Research level</a:t>
            </a:r>
            <a:endParaRPr lang="th-TH" sz="3600" b="1" dirty="0">
              <a:solidFill>
                <a:prstClr val="black"/>
              </a:solidFill>
              <a:latin typeface="TH SarabunPSK" pitchFamily="34" charset="-34"/>
              <a:cs typeface="TH SarabunPSK" pitchFamily="34" charset="-34"/>
            </a:endParaRPr>
          </a:p>
        </p:txBody>
      </p:sp>
      <p:sp>
        <p:nvSpPr>
          <p:cNvPr id="16" name="TextBox 15"/>
          <p:cNvSpPr txBox="1"/>
          <p:nvPr/>
        </p:nvSpPr>
        <p:spPr>
          <a:xfrm>
            <a:off x="5638800" y="1962150"/>
            <a:ext cx="2743200" cy="646331"/>
          </a:xfrm>
          <a:prstGeom prst="rect">
            <a:avLst/>
          </a:prstGeom>
          <a:noFill/>
        </p:spPr>
        <p:txBody>
          <a:bodyPr wrap="square" rtlCol="0">
            <a:spAutoFit/>
          </a:bodyPr>
          <a:lstStyle/>
          <a:p>
            <a:r>
              <a:rPr lang="en-US" sz="3600" b="1" dirty="0" smtClean="0">
                <a:solidFill>
                  <a:prstClr val="black"/>
                </a:solidFill>
                <a:latin typeface="TH SarabunPSK" pitchFamily="34" charset="-34"/>
                <a:cs typeface="TH SarabunPSK" pitchFamily="34" charset="-34"/>
              </a:rPr>
              <a:t>Innovative level</a:t>
            </a:r>
            <a:endParaRPr lang="th-TH" sz="3600" b="1" dirty="0">
              <a:solidFill>
                <a:prstClr val="black"/>
              </a:solidFill>
              <a:latin typeface="TH SarabunPSK" pitchFamily="34" charset="-34"/>
              <a:cs typeface="TH SarabunPSK" pitchFamily="34" charset="-34"/>
            </a:endParaRPr>
          </a:p>
        </p:txBody>
      </p:sp>
      <p:sp>
        <p:nvSpPr>
          <p:cNvPr id="17" name="TextBox 16"/>
          <p:cNvSpPr txBox="1"/>
          <p:nvPr/>
        </p:nvSpPr>
        <p:spPr>
          <a:xfrm>
            <a:off x="6400800" y="3714750"/>
            <a:ext cx="2514600" cy="646331"/>
          </a:xfrm>
          <a:prstGeom prst="rect">
            <a:avLst/>
          </a:prstGeom>
          <a:noFill/>
        </p:spPr>
        <p:txBody>
          <a:bodyPr wrap="square" rtlCol="0">
            <a:spAutoFit/>
          </a:bodyPr>
          <a:lstStyle/>
          <a:p>
            <a:r>
              <a:rPr lang="en-US" sz="3600" b="1" dirty="0" smtClean="0">
                <a:solidFill>
                  <a:prstClr val="black"/>
                </a:solidFill>
                <a:latin typeface="TH SarabunPSK" pitchFamily="34" charset="-34"/>
                <a:cs typeface="TH SarabunPSK" pitchFamily="34" charset="-34"/>
              </a:rPr>
              <a:t>Practical level</a:t>
            </a:r>
            <a:endParaRPr lang="th-TH" sz="3600" b="1" dirty="0">
              <a:solidFill>
                <a:prstClr val="black"/>
              </a:solidFill>
              <a:latin typeface="TH SarabunPSK" pitchFamily="34" charset="-34"/>
              <a:cs typeface="TH SarabunPSK" pitchFamily="34" charset="-34"/>
            </a:endParaRPr>
          </a:p>
        </p:txBody>
      </p:sp>
      <p:grpSp>
        <p:nvGrpSpPr>
          <p:cNvPr id="2" name="Group 47"/>
          <p:cNvGrpSpPr/>
          <p:nvPr/>
        </p:nvGrpSpPr>
        <p:grpSpPr>
          <a:xfrm>
            <a:off x="10633" y="4677252"/>
            <a:ext cx="9126000" cy="466266"/>
            <a:chOff x="0" y="4677234"/>
            <a:chExt cx="9144005" cy="466266"/>
          </a:xfrm>
        </p:grpSpPr>
        <p:grpSp>
          <p:nvGrpSpPr>
            <p:cNvPr id="3" name="Group 48"/>
            <p:cNvGrpSpPr/>
            <p:nvPr/>
          </p:nvGrpSpPr>
          <p:grpSpPr>
            <a:xfrm>
              <a:off x="323528" y="4677234"/>
              <a:ext cx="1622642" cy="384554"/>
              <a:chOff x="0" y="6127204"/>
              <a:chExt cx="1451124" cy="360040"/>
            </a:xfrm>
            <a:solidFill>
              <a:schemeClr val="accent6">
                <a:lumMod val="60000"/>
                <a:lumOff val="40000"/>
              </a:schemeClr>
            </a:solidFill>
          </p:grpSpPr>
          <p:sp>
            <p:nvSpPr>
              <p:cNvPr id="29" name="Right Triangle 28"/>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0" name="Rectangle 29"/>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5" name="Group 49"/>
            <p:cNvGrpSpPr/>
            <p:nvPr/>
          </p:nvGrpSpPr>
          <p:grpSpPr>
            <a:xfrm>
              <a:off x="161026" y="4677234"/>
              <a:ext cx="1622642" cy="384554"/>
              <a:chOff x="0" y="6127204"/>
              <a:chExt cx="1451124" cy="360040"/>
            </a:xfrm>
            <a:solidFill>
              <a:srgbClr val="FF9147"/>
            </a:solidFill>
          </p:grpSpPr>
          <p:sp>
            <p:nvSpPr>
              <p:cNvPr id="27" name="Right Triangle 26"/>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8" name="Rectangle 2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21" name="Rectangle 20"/>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TextBox 21"/>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6" name="Group 52"/>
            <p:cNvGrpSpPr/>
            <p:nvPr/>
          </p:nvGrpSpPr>
          <p:grpSpPr>
            <a:xfrm>
              <a:off x="0" y="4677984"/>
              <a:ext cx="1622642" cy="384554"/>
              <a:chOff x="0" y="6127204"/>
              <a:chExt cx="1451124" cy="360040"/>
            </a:xfrm>
          </p:grpSpPr>
          <p:sp>
            <p:nvSpPr>
              <p:cNvPr id="25" name="Right Triangle 24"/>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6" name="Rectangle 25"/>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24" name="Picture 2" descr="D:\KMITL_KAMOL\Projects\OSM\KMITL_LOGO.gif"/>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5715000" y="2724150"/>
            <a:ext cx="2438400" cy="646331"/>
          </a:xfrm>
          <a:prstGeom prst="rect">
            <a:avLst/>
          </a:prstGeom>
          <a:noFill/>
        </p:spPr>
        <p:txBody>
          <a:bodyPr wrap="square" rtlCol="0">
            <a:spAutoFit/>
          </a:bodyPr>
          <a:lstStyle/>
          <a:p>
            <a:r>
              <a:rPr lang="en-US" b="1" dirty="0" smtClean="0">
                <a:solidFill>
                  <a:srgbClr val="F79646">
                    <a:lumMod val="75000"/>
                  </a:srgbClr>
                </a:solidFill>
              </a:rPr>
              <a:t>Bachelor      2,139,865 </a:t>
            </a:r>
          </a:p>
          <a:p>
            <a:r>
              <a:rPr lang="en-US" b="1" dirty="0" smtClean="0">
                <a:solidFill>
                  <a:srgbClr val="F79646">
                    <a:lumMod val="75000"/>
                  </a:srgbClr>
                </a:solidFill>
              </a:rPr>
              <a:t> </a:t>
            </a:r>
            <a:r>
              <a:rPr lang="en-US" b="1" dirty="0" smtClean="0">
                <a:solidFill>
                  <a:srgbClr val="1F497D">
                    <a:lumMod val="75000"/>
                  </a:srgbClr>
                </a:solidFill>
              </a:rPr>
              <a:t>Master        184,180</a:t>
            </a:r>
            <a:endParaRPr lang="th-TH" b="1" dirty="0">
              <a:solidFill>
                <a:srgbClr val="1F497D">
                  <a:lumMod val="75000"/>
                </a:srgbClr>
              </a:solidFill>
            </a:endParaRPr>
          </a:p>
        </p:txBody>
      </p:sp>
      <p:sp>
        <p:nvSpPr>
          <p:cNvPr id="31" name="TextBox 30"/>
          <p:cNvSpPr txBox="1"/>
          <p:nvPr/>
        </p:nvSpPr>
        <p:spPr>
          <a:xfrm>
            <a:off x="6096000" y="1276350"/>
            <a:ext cx="2209800" cy="369332"/>
          </a:xfrm>
          <a:prstGeom prst="rect">
            <a:avLst/>
          </a:prstGeom>
          <a:noFill/>
        </p:spPr>
        <p:txBody>
          <a:bodyPr wrap="square" rtlCol="0">
            <a:spAutoFit/>
          </a:bodyPr>
          <a:lstStyle/>
          <a:p>
            <a:r>
              <a:rPr lang="en-US" b="1" dirty="0" smtClean="0">
                <a:solidFill>
                  <a:srgbClr val="C00000"/>
                </a:solidFill>
              </a:rPr>
              <a:t>Ph.D.    25,341 </a:t>
            </a:r>
            <a:endParaRPr lang="th-TH" b="1" dirty="0">
              <a:solidFill>
                <a:srgbClr val="C00000"/>
              </a:solidFill>
            </a:endParaRPr>
          </a:p>
        </p:txBody>
      </p:sp>
      <p:sp>
        <p:nvSpPr>
          <p:cNvPr id="32" name="TextBox 31"/>
          <p:cNvSpPr txBox="1"/>
          <p:nvPr/>
        </p:nvSpPr>
        <p:spPr>
          <a:xfrm>
            <a:off x="4953000" y="4248150"/>
            <a:ext cx="4038600" cy="646331"/>
          </a:xfrm>
          <a:prstGeom prst="rect">
            <a:avLst/>
          </a:prstGeom>
          <a:noFill/>
        </p:spPr>
        <p:txBody>
          <a:bodyPr wrap="square" rtlCol="0">
            <a:spAutoFit/>
          </a:bodyPr>
          <a:lstStyle/>
          <a:p>
            <a:r>
              <a:rPr lang="en-US" dirty="0" smtClean="0">
                <a:solidFill>
                  <a:prstClr val="black"/>
                </a:solidFill>
              </a:rPr>
              <a:t> </a:t>
            </a:r>
            <a:r>
              <a:rPr lang="en-US" b="1" dirty="0" smtClean="0">
                <a:solidFill>
                  <a:srgbClr val="F79646">
                    <a:lumMod val="75000"/>
                  </a:srgbClr>
                </a:solidFill>
              </a:rPr>
              <a:t>Vocational Certificate               437,269</a:t>
            </a:r>
          </a:p>
          <a:p>
            <a:r>
              <a:rPr lang="en-US" dirty="0" smtClean="0">
                <a:solidFill>
                  <a:prstClr val="black"/>
                </a:solidFill>
              </a:rPr>
              <a:t> </a:t>
            </a:r>
            <a:r>
              <a:rPr lang="en-US" b="1" dirty="0" smtClean="0">
                <a:solidFill>
                  <a:srgbClr val="1F497D">
                    <a:lumMod val="75000"/>
                  </a:srgbClr>
                </a:solidFill>
              </a:rPr>
              <a:t>High vocational Certificate       215,548</a:t>
            </a:r>
            <a:endParaRPr lang="th-TH" b="1" dirty="0">
              <a:solidFill>
                <a:srgbClr val="1F497D">
                  <a:lumMod val="75000"/>
                </a:srgbClr>
              </a:solidFill>
            </a:endParaRPr>
          </a:p>
        </p:txBody>
      </p:sp>
    </p:spTree>
    <p:extLst>
      <p:ext uri="{BB962C8B-B14F-4D97-AF65-F5344CB8AC3E}">
        <p14:creationId xmlns:p14="http://schemas.microsoft.com/office/powerpoint/2010/main" val="2154867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ucation+Quotes+Posters+2+jpg_Page_01.jpg"/>
          <p:cNvPicPr>
            <a:picLocks noChangeAspect="1"/>
          </p:cNvPicPr>
          <p:nvPr/>
        </p:nvPicPr>
        <p:blipFill>
          <a:blip r:embed="rId3"/>
          <a:stretch>
            <a:fillRect/>
          </a:stretch>
        </p:blipFill>
        <p:spPr>
          <a:xfrm>
            <a:off x="5496128" y="0"/>
            <a:ext cx="3647872" cy="5143500"/>
          </a:xfrm>
          <a:prstGeom prst="rect">
            <a:avLst/>
          </a:prstGeom>
        </p:spPr>
      </p:pic>
      <p:grpSp>
        <p:nvGrpSpPr>
          <p:cNvPr id="5" name="Group 47"/>
          <p:cNvGrpSpPr/>
          <p:nvPr/>
        </p:nvGrpSpPr>
        <p:grpSpPr>
          <a:xfrm>
            <a:off x="10633" y="4677252"/>
            <a:ext cx="9126000" cy="466266"/>
            <a:chOff x="0" y="4677234"/>
            <a:chExt cx="9144005" cy="466266"/>
          </a:xfrm>
        </p:grpSpPr>
        <p:grpSp>
          <p:nvGrpSpPr>
            <p:cNvPr id="6" name="Group 48"/>
            <p:cNvGrpSpPr/>
            <p:nvPr/>
          </p:nvGrpSpPr>
          <p:grpSpPr>
            <a:xfrm>
              <a:off x="323528" y="4677234"/>
              <a:ext cx="1622642" cy="384554"/>
              <a:chOff x="0" y="6127204"/>
              <a:chExt cx="1451124" cy="360040"/>
            </a:xfrm>
            <a:solidFill>
              <a:schemeClr val="accent6">
                <a:lumMod val="60000"/>
                <a:lumOff val="40000"/>
              </a:schemeClr>
            </a:solidFill>
          </p:grpSpPr>
          <p:sp>
            <p:nvSpPr>
              <p:cNvPr id="16" name="Right Triangle 15"/>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Rectangle 16"/>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7" name="Group 49"/>
            <p:cNvGrpSpPr/>
            <p:nvPr/>
          </p:nvGrpSpPr>
          <p:grpSpPr>
            <a:xfrm>
              <a:off x="161026" y="4677234"/>
              <a:ext cx="1622642" cy="384554"/>
              <a:chOff x="0" y="6127204"/>
              <a:chExt cx="1451124" cy="360040"/>
            </a:xfrm>
            <a:solidFill>
              <a:srgbClr val="FF9147"/>
            </a:solidFill>
          </p:grpSpPr>
          <p:sp>
            <p:nvSpPr>
              <p:cNvPr id="14" name="Right Triangle 13"/>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5" name="Rectangle 14"/>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8" name="Rectangle 7"/>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9" name="TextBox 8"/>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0" name="Group 52"/>
            <p:cNvGrpSpPr/>
            <p:nvPr/>
          </p:nvGrpSpPr>
          <p:grpSpPr>
            <a:xfrm>
              <a:off x="0" y="4677984"/>
              <a:ext cx="1622642" cy="384554"/>
              <a:chOff x="0" y="6127204"/>
              <a:chExt cx="1451124" cy="360040"/>
            </a:xfrm>
          </p:grpSpPr>
          <p:sp>
            <p:nvSpPr>
              <p:cNvPr id="12" name="Right Triangle 11"/>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12"/>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1" name="Picture 2" descr="D:\KMITL_KAMOL\Projects\OSM\KMITL_LOGO.gif"/>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8" name="Table 17"/>
          <p:cNvGraphicFramePr>
            <a:graphicFrameLocks noGrp="1"/>
          </p:cNvGraphicFramePr>
          <p:nvPr>
            <p:extLst>
              <p:ext uri="{D42A27DB-BD31-4B8C-83A1-F6EECF244321}">
                <p14:modId xmlns:p14="http://schemas.microsoft.com/office/powerpoint/2010/main" val="3988515029"/>
              </p:ext>
            </p:extLst>
          </p:nvPr>
        </p:nvGraphicFramePr>
        <p:xfrm>
          <a:off x="228600" y="1504950"/>
          <a:ext cx="5105399" cy="2852807"/>
        </p:xfrm>
        <a:graphic>
          <a:graphicData uri="http://schemas.openxmlformats.org/drawingml/2006/table">
            <a:tbl>
              <a:tblPr firstRow="1" firstCol="1" bandRow="1">
                <a:tableStyleId>{10A1B5D5-9B99-4C35-A422-299274C87663}</a:tableStyleId>
              </a:tblPr>
              <a:tblGrid>
                <a:gridCol w="988658"/>
                <a:gridCol w="988658"/>
                <a:gridCol w="988658"/>
                <a:gridCol w="1041834"/>
                <a:gridCol w="1097591"/>
              </a:tblGrid>
              <a:tr h="488449">
                <a:tc>
                  <a:txBody>
                    <a:bodyPr/>
                    <a:lstStyle/>
                    <a:p>
                      <a:pPr algn="ctr">
                        <a:lnSpc>
                          <a:spcPct val="115000"/>
                        </a:lnSpc>
                        <a:spcAft>
                          <a:spcPts val="0"/>
                        </a:spcAft>
                      </a:pPr>
                      <a:r>
                        <a:rPr lang="th-TH" sz="4000" dirty="0" smtClean="0">
                          <a:effectLst/>
                          <a:latin typeface="TH SarabunPSK" pitchFamily="34" charset="-34"/>
                          <a:cs typeface="TH SarabunPSK" pitchFamily="34" charset="-34"/>
                        </a:rPr>
                        <a:t>ป</a:t>
                      </a:r>
                      <a:r>
                        <a:rPr lang="en-US" sz="4000" dirty="0" smtClean="0">
                          <a:effectLst/>
                          <a:latin typeface="TH SarabunPSK" pitchFamily="34" charset="-34"/>
                          <a:cs typeface="TH SarabunPSK" pitchFamily="34" charset="-34"/>
                        </a:rPr>
                        <a:t>.3</a:t>
                      </a:r>
                      <a:endParaRPr lang="en-US" sz="40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4000" dirty="0" smtClean="0">
                          <a:effectLst/>
                          <a:latin typeface="TH SarabunPSK" pitchFamily="34" charset="-34"/>
                          <a:cs typeface="TH SarabunPSK" pitchFamily="34" charset="-34"/>
                        </a:rPr>
                        <a:t>ป</a:t>
                      </a:r>
                      <a:r>
                        <a:rPr lang="en-US" sz="4000" dirty="0" smtClean="0">
                          <a:effectLst/>
                          <a:latin typeface="TH SarabunPSK" pitchFamily="34" charset="-34"/>
                          <a:cs typeface="TH SarabunPSK" pitchFamily="34" charset="-34"/>
                        </a:rPr>
                        <a:t>.4</a:t>
                      </a:r>
                      <a:endParaRPr lang="en-US" sz="4000" b="1" dirty="0" smtClean="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4000" dirty="0" smtClean="0">
                          <a:effectLst/>
                          <a:latin typeface="TH SarabunPSK" pitchFamily="34" charset="-34"/>
                          <a:cs typeface="TH SarabunPSK" pitchFamily="34" charset="-34"/>
                        </a:rPr>
                        <a:t>ป</a:t>
                      </a:r>
                      <a:r>
                        <a:rPr lang="en-US" sz="4000" dirty="0" smtClean="0">
                          <a:effectLst/>
                          <a:latin typeface="TH SarabunPSK" pitchFamily="34" charset="-34"/>
                          <a:cs typeface="TH SarabunPSK" pitchFamily="34" charset="-34"/>
                        </a:rPr>
                        <a:t>.5</a:t>
                      </a:r>
                      <a:endParaRPr lang="en-US" sz="40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4000" dirty="0" smtClean="0">
                          <a:effectLst/>
                          <a:latin typeface="TH SarabunPSK" pitchFamily="34" charset="-34"/>
                          <a:cs typeface="TH SarabunPSK" pitchFamily="34" charset="-34"/>
                        </a:rPr>
                        <a:t>ป</a:t>
                      </a:r>
                      <a:r>
                        <a:rPr lang="en-US" sz="4000" dirty="0" smtClean="0">
                          <a:effectLst/>
                          <a:latin typeface="TH SarabunPSK" pitchFamily="34" charset="-34"/>
                          <a:cs typeface="TH SarabunPSK" pitchFamily="34" charset="-34"/>
                        </a:rPr>
                        <a:t>.6</a:t>
                      </a:r>
                      <a:endParaRPr lang="en-US" sz="40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4000" dirty="0" smtClean="0">
                          <a:effectLst/>
                          <a:latin typeface="TH SarabunPSK" pitchFamily="34" charset="-34"/>
                          <a:cs typeface="TH SarabunPSK" pitchFamily="34" charset="-34"/>
                        </a:rPr>
                        <a:t>ม</a:t>
                      </a:r>
                      <a:r>
                        <a:rPr lang="en-US" sz="4000" dirty="0" smtClean="0">
                          <a:effectLst/>
                          <a:latin typeface="TH SarabunPSK" pitchFamily="34" charset="-34"/>
                          <a:cs typeface="TH SarabunPSK" pitchFamily="34" charset="-34"/>
                        </a:rPr>
                        <a:t>.1</a:t>
                      </a:r>
                      <a:endParaRPr lang="en-US" sz="4000" b="1" dirty="0">
                        <a:effectLst/>
                        <a:latin typeface="TH SarabunPSK" pitchFamily="34" charset="-34"/>
                        <a:ea typeface="Calibri" panose="020F0502020204030204" pitchFamily="34" charset="0"/>
                        <a:cs typeface="TH SarabunPSK" pitchFamily="34" charset="-34"/>
                      </a:endParaRPr>
                    </a:p>
                  </a:txBody>
                  <a:tcPr marL="51435" marR="51435" marT="0" marB="0" anchor="ctr"/>
                </a:tc>
              </a:tr>
              <a:tr h="1088263">
                <a:tc>
                  <a:txBody>
                    <a:bodyPr/>
                    <a:lstStyle/>
                    <a:p>
                      <a:pPr algn="ctr">
                        <a:lnSpc>
                          <a:spcPct val="115000"/>
                        </a:lnSpc>
                        <a:spcAft>
                          <a:spcPts val="0"/>
                        </a:spcAft>
                      </a:pPr>
                      <a:r>
                        <a:rPr lang="th-TH" sz="2800" b="0" dirty="0" smtClean="0">
                          <a:effectLst/>
                          <a:latin typeface="TH SarabunPSK" pitchFamily="34" charset="-34"/>
                          <a:cs typeface="TH SarabunPSK" pitchFamily="34" charset="-34"/>
                        </a:rPr>
                        <a:t>อันดับ </a:t>
                      </a:r>
                      <a:r>
                        <a:rPr lang="th-TH" sz="3200" b="1" dirty="0" smtClean="0">
                          <a:effectLst/>
                          <a:latin typeface="TH SarabunPSK" pitchFamily="34" charset="-34"/>
                          <a:cs typeface="TH SarabunPSK" pitchFamily="34" charset="-34"/>
                        </a:rPr>
                        <a:t>2</a:t>
                      </a:r>
                      <a:r>
                        <a:rPr lang="th-TH" sz="2800" b="0" dirty="0" smtClean="0">
                          <a:effectLst/>
                          <a:latin typeface="TH SarabunPSK" pitchFamily="34" charset="-34"/>
                          <a:cs typeface="TH SarabunPSK" pitchFamily="34" charset="-34"/>
                        </a:rPr>
                        <a:t> ของโลก</a:t>
                      </a:r>
                      <a:endParaRPr lang="en-US" sz="2800" b="0" dirty="0">
                        <a:effectLst/>
                        <a:latin typeface="TH SarabunPSK" pitchFamily="34" charset="-34"/>
                        <a:ea typeface="Calibri" panose="020F0502020204030204" pitchFamily="34" charset="0"/>
                        <a:cs typeface="TH SarabunPSK" pitchFamily="34" charset="-34"/>
                      </a:endParaRPr>
                    </a:p>
                  </a:txBody>
                  <a:tcPr marL="51435" marR="5143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2800" dirty="0" smtClean="0">
                          <a:effectLst/>
                          <a:latin typeface="TH SarabunPSK" pitchFamily="34" charset="-34"/>
                          <a:cs typeface="TH SarabunPSK" pitchFamily="34" charset="-34"/>
                        </a:rPr>
                        <a:t>อันดับ </a:t>
                      </a:r>
                      <a:r>
                        <a:rPr lang="th-TH" sz="3200" b="1" dirty="0" smtClean="0">
                          <a:effectLst/>
                          <a:latin typeface="TH SarabunPSK" pitchFamily="34" charset="-34"/>
                          <a:cs typeface="TH SarabunPSK" pitchFamily="34" charset="-34"/>
                        </a:rPr>
                        <a:t>1</a:t>
                      </a:r>
                      <a:r>
                        <a:rPr lang="th-TH" sz="2800" dirty="0" smtClean="0">
                          <a:effectLst/>
                          <a:latin typeface="TH SarabunPSK" pitchFamily="34" charset="-34"/>
                          <a:cs typeface="TH SarabunPSK" pitchFamily="34" charset="-34"/>
                        </a:rPr>
                        <a:t> ของโลก</a:t>
                      </a:r>
                      <a:endParaRPr lang="en-US" sz="2800" dirty="0" smtClean="0">
                        <a:effectLst/>
                        <a:latin typeface="TH SarabunPSK" pitchFamily="34" charset="-34"/>
                        <a:cs typeface="TH SarabunPSK" pitchFamily="34" charset="-34"/>
                      </a:endParaRPr>
                    </a:p>
                  </a:txBody>
                  <a:tcPr marL="51435" marR="5143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2800" dirty="0" smtClean="0">
                          <a:effectLst/>
                          <a:latin typeface="TH SarabunPSK" pitchFamily="34" charset="-34"/>
                          <a:cs typeface="TH SarabunPSK" pitchFamily="34" charset="-34"/>
                        </a:rPr>
                        <a:t>อันดับ </a:t>
                      </a:r>
                      <a:r>
                        <a:rPr lang="th-TH" sz="3200" b="1" dirty="0" smtClean="0">
                          <a:effectLst/>
                          <a:latin typeface="TH SarabunPSK" pitchFamily="34" charset="-34"/>
                          <a:cs typeface="TH SarabunPSK" pitchFamily="34" charset="-34"/>
                        </a:rPr>
                        <a:t>1</a:t>
                      </a:r>
                      <a:r>
                        <a:rPr lang="th-TH" sz="2800" dirty="0" smtClean="0">
                          <a:effectLst/>
                          <a:latin typeface="TH SarabunPSK" pitchFamily="34" charset="-34"/>
                          <a:cs typeface="TH SarabunPSK" pitchFamily="34" charset="-34"/>
                        </a:rPr>
                        <a:t> ของโลก</a:t>
                      </a:r>
                      <a:endParaRPr lang="en-US" sz="2800" dirty="0" smtClean="0">
                        <a:effectLst/>
                        <a:latin typeface="TH SarabunPSK" pitchFamily="34" charset="-34"/>
                        <a:cs typeface="TH SarabunPSK" pitchFamily="34" charset="-34"/>
                      </a:endParaRPr>
                    </a:p>
                  </a:txBody>
                  <a:tcPr marL="51435" marR="5143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2800" dirty="0" smtClean="0">
                          <a:effectLst/>
                          <a:latin typeface="TH SarabunPSK" pitchFamily="34" charset="-34"/>
                          <a:cs typeface="TH SarabunPSK" pitchFamily="34" charset="-34"/>
                        </a:rPr>
                        <a:t>อันดับ </a:t>
                      </a:r>
                      <a:r>
                        <a:rPr lang="th-TH" sz="3200" b="1" dirty="0" smtClean="0">
                          <a:effectLst/>
                          <a:latin typeface="TH SarabunPSK" pitchFamily="34" charset="-34"/>
                          <a:cs typeface="TH SarabunPSK" pitchFamily="34" charset="-34"/>
                        </a:rPr>
                        <a:t>5</a:t>
                      </a:r>
                      <a:r>
                        <a:rPr lang="th-TH" sz="2800" dirty="0" smtClean="0">
                          <a:effectLst/>
                          <a:latin typeface="TH SarabunPSK" pitchFamily="34" charset="-34"/>
                          <a:cs typeface="TH SarabunPSK" pitchFamily="34" charset="-34"/>
                        </a:rPr>
                        <a:t> ของโลก</a:t>
                      </a:r>
                      <a:endParaRPr lang="en-US" sz="2800" dirty="0" smtClean="0">
                        <a:effectLst/>
                        <a:latin typeface="TH SarabunPSK" pitchFamily="34" charset="-34"/>
                        <a:cs typeface="TH SarabunPSK" pitchFamily="34" charset="-34"/>
                      </a:endParaRPr>
                    </a:p>
                  </a:txBody>
                  <a:tcPr marL="51435" marR="51435"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2800" dirty="0" smtClean="0">
                          <a:effectLst/>
                          <a:latin typeface="TH SarabunPSK" pitchFamily="34" charset="-34"/>
                          <a:cs typeface="TH SarabunPSK" pitchFamily="34" charset="-34"/>
                        </a:rPr>
                        <a:t>อันดับ </a:t>
                      </a:r>
                      <a:r>
                        <a:rPr lang="th-TH" sz="3200" b="1" dirty="0" smtClean="0">
                          <a:effectLst/>
                          <a:latin typeface="TH SarabunPSK" pitchFamily="34" charset="-34"/>
                          <a:cs typeface="TH SarabunPSK" pitchFamily="34" charset="-34"/>
                        </a:rPr>
                        <a:t>8</a:t>
                      </a:r>
                      <a:r>
                        <a:rPr lang="th-TH" sz="2800" dirty="0" smtClean="0">
                          <a:effectLst/>
                          <a:latin typeface="TH SarabunPSK" pitchFamily="34" charset="-34"/>
                          <a:cs typeface="TH SarabunPSK" pitchFamily="34" charset="-34"/>
                        </a:rPr>
                        <a:t> ของโลก</a:t>
                      </a:r>
                      <a:endParaRPr lang="en-US" sz="2800" dirty="0" smtClean="0">
                        <a:effectLst/>
                        <a:latin typeface="TH SarabunPSK" pitchFamily="34" charset="-34"/>
                        <a:cs typeface="TH SarabunPSK" pitchFamily="34" charset="-34"/>
                      </a:endParaRPr>
                    </a:p>
                  </a:txBody>
                  <a:tcPr marL="51435" marR="51435" marT="0" marB="0"/>
                </a:tc>
              </a:tr>
              <a:tr h="1063504">
                <a:tc>
                  <a:txBody>
                    <a:bodyPr/>
                    <a:lstStyle/>
                    <a:p>
                      <a:pPr algn="ctr">
                        <a:lnSpc>
                          <a:spcPct val="115000"/>
                        </a:lnSpc>
                        <a:spcAft>
                          <a:spcPts val="0"/>
                        </a:spcAft>
                      </a:pPr>
                      <a:r>
                        <a:rPr lang="th-TH" sz="2800" b="1" dirty="0" smtClean="0">
                          <a:effectLst/>
                          <a:latin typeface="TH SarabunPSK" pitchFamily="34" charset="-34"/>
                          <a:cs typeface="TH SarabunPSK" pitchFamily="34" charset="-34"/>
                        </a:rPr>
                        <a:t>1,080 </a:t>
                      </a:r>
                      <a:r>
                        <a:rPr lang="th-TH" sz="2800" b="0" dirty="0">
                          <a:effectLst/>
                          <a:latin typeface="TH SarabunPSK" pitchFamily="34" charset="-34"/>
                          <a:cs typeface="TH SarabunPSK" pitchFamily="34" charset="-34"/>
                        </a:rPr>
                        <a:t>ชม./ปี</a:t>
                      </a:r>
                      <a:endParaRPr lang="en-US" sz="2800" b="0"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2800" b="1" dirty="0" smtClean="0">
                          <a:effectLst/>
                          <a:latin typeface="TH SarabunPSK" pitchFamily="34" charset="-34"/>
                          <a:cs typeface="TH SarabunPSK" pitchFamily="34" charset="-34"/>
                        </a:rPr>
                        <a:t>1,200</a:t>
                      </a:r>
                      <a:r>
                        <a:rPr lang="th-TH" sz="2800" dirty="0" smtClean="0">
                          <a:effectLst/>
                          <a:latin typeface="TH SarabunPSK" pitchFamily="34" charset="-34"/>
                          <a:cs typeface="TH SarabunPSK" pitchFamily="34" charset="-34"/>
                        </a:rPr>
                        <a:t> </a:t>
                      </a:r>
                      <a:r>
                        <a:rPr lang="th-TH" sz="2800" dirty="0">
                          <a:effectLst/>
                          <a:latin typeface="TH SarabunPSK" pitchFamily="34" charset="-34"/>
                          <a:cs typeface="TH SarabunPSK" pitchFamily="34" charset="-34"/>
                        </a:rPr>
                        <a:t>ชม./ปี</a:t>
                      </a:r>
                      <a:endParaRPr lang="en-US" sz="28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2800" b="1" dirty="0" smtClean="0">
                          <a:effectLst/>
                          <a:latin typeface="TH SarabunPSK" pitchFamily="34" charset="-34"/>
                          <a:cs typeface="TH SarabunPSK" pitchFamily="34" charset="-34"/>
                        </a:rPr>
                        <a:t>1</a:t>
                      </a:r>
                      <a:r>
                        <a:rPr lang="en-US" sz="2800" b="1" dirty="0">
                          <a:effectLst/>
                          <a:latin typeface="TH SarabunPSK" pitchFamily="34" charset="-34"/>
                          <a:cs typeface="TH SarabunPSK" pitchFamily="34" charset="-34"/>
                        </a:rPr>
                        <a:t>,</a:t>
                      </a:r>
                      <a:r>
                        <a:rPr lang="th-TH" sz="2800" b="1" dirty="0">
                          <a:effectLst/>
                          <a:latin typeface="TH SarabunPSK" pitchFamily="34" charset="-34"/>
                          <a:cs typeface="TH SarabunPSK" pitchFamily="34" charset="-34"/>
                        </a:rPr>
                        <a:t>200 </a:t>
                      </a:r>
                      <a:r>
                        <a:rPr lang="th-TH" sz="2800" dirty="0">
                          <a:effectLst/>
                          <a:latin typeface="TH SarabunPSK" pitchFamily="34" charset="-34"/>
                          <a:cs typeface="TH SarabunPSK" pitchFamily="34" charset="-34"/>
                        </a:rPr>
                        <a:t>ชม./ปี</a:t>
                      </a:r>
                      <a:endParaRPr lang="en-US" sz="28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2800" b="1" dirty="0" smtClean="0">
                          <a:effectLst/>
                          <a:latin typeface="TH SarabunPSK" pitchFamily="34" charset="-34"/>
                          <a:cs typeface="TH SarabunPSK" pitchFamily="34" charset="-34"/>
                        </a:rPr>
                        <a:t>1</a:t>
                      </a:r>
                      <a:r>
                        <a:rPr lang="en-US" sz="2800" b="1" dirty="0">
                          <a:effectLst/>
                          <a:latin typeface="TH SarabunPSK" pitchFamily="34" charset="-34"/>
                          <a:cs typeface="TH SarabunPSK" pitchFamily="34" charset="-34"/>
                        </a:rPr>
                        <a:t>,</a:t>
                      </a:r>
                      <a:r>
                        <a:rPr lang="th-TH" sz="2800" b="1" dirty="0">
                          <a:effectLst/>
                          <a:latin typeface="TH SarabunPSK" pitchFamily="34" charset="-34"/>
                          <a:cs typeface="TH SarabunPSK" pitchFamily="34" charset="-34"/>
                        </a:rPr>
                        <a:t>167 </a:t>
                      </a:r>
                      <a:r>
                        <a:rPr lang="th-TH" sz="2800" dirty="0">
                          <a:effectLst/>
                          <a:latin typeface="TH SarabunPSK" pitchFamily="34" charset="-34"/>
                          <a:cs typeface="TH SarabunPSK" pitchFamily="34" charset="-34"/>
                        </a:rPr>
                        <a:t>ชม./ปี</a:t>
                      </a:r>
                      <a:endParaRPr lang="en-US" sz="28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2800" b="1" dirty="0" smtClean="0">
                          <a:effectLst/>
                          <a:latin typeface="TH SarabunPSK" pitchFamily="34" charset="-34"/>
                          <a:cs typeface="TH SarabunPSK" pitchFamily="34" charset="-34"/>
                        </a:rPr>
                        <a:t>1,167</a:t>
                      </a:r>
                      <a:r>
                        <a:rPr lang="th-TH" sz="2800" dirty="0" smtClean="0">
                          <a:effectLst/>
                          <a:latin typeface="TH SarabunPSK" pitchFamily="34" charset="-34"/>
                          <a:cs typeface="TH SarabunPSK" pitchFamily="34" charset="-34"/>
                        </a:rPr>
                        <a:t> </a:t>
                      </a:r>
                      <a:r>
                        <a:rPr lang="th-TH" sz="2800" dirty="0">
                          <a:effectLst/>
                          <a:latin typeface="TH SarabunPSK" pitchFamily="34" charset="-34"/>
                          <a:cs typeface="TH SarabunPSK" pitchFamily="34" charset="-34"/>
                        </a:rPr>
                        <a:t>ชม./ปี</a:t>
                      </a:r>
                      <a:endParaRPr lang="en-US" sz="2800" b="1" dirty="0">
                        <a:effectLst/>
                        <a:latin typeface="TH SarabunPSK" pitchFamily="34" charset="-34"/>
                        <a:ea typeface="Calibri" panose="020F0502020204030204" pitchFamily="34" charset="0"/>
                        <a:cs typeface="TH SarabunPSK" pitchFamily="34" charset="-34"/>
                      </a:endParaRPr>
                    </a:p>
                  </a:txBody>
                  <a:tcPr marL="51435" marR="51435" marT="0" marB="0" anchor="ctr"/>
                </a:tc>
              </a:tr>
            </a:tbl>
          </a:graphicData>
        </a:graphic>
      </p:graphicFrame>
      <p:sp>
        <p:nvSpPr>
          <p:cNvPr id="20" name="TextBox 19"/>
          <p:cNvSpPr txBox="1"/>
          <p:nvPr/>
        </p:nvSpPr>
        <p:spPr>
          <a:xfrm>
            <a:off x="1143000" y="4248150"/>
            <a:ext cx="4191000" cy="400110"/>
          </a:xfrm>
          <a:prstGeom prst="rect">
            <a:avLst/>
          </a:prstGeom>
          <a:noFill/>
        </p:spPr>
        <p:txBody>
          <a:bodyPr wrap="square" rtlCol="0">
            <a:spAutoFit/>
          </a:bodyPr>
          <a:lstStyle/>
          <a:p>
            <a:r>
              <a:rPr lang="en-US" sz="2000" b="1" dirty="0" smtClean="0">
                <a:solidFill>
                  <a:prstClr val="black"/>
                </a:solidFill>
                <a:latin typeface="TH SarabunPSK" panose="020B0500040200020003" pitchFamily="34" charset="-34"/>
                <a:cs typeface="TH SarabunPSK" panose="020B0500040200020003" pitchFamily="34" charset="-34"/>
              </a:rPr>
              <a:t>Source: Education in Thailand by OECD-UNESCO</a:t>
            </a:r>
            <a:endParaRPr lang="en-US" sz="2000" b="1" dirty="0">
              <a:solidFill>
                <a:prstClr val="black"/>
              </a:solidFill>
              <a:latin typeface="TH SarabunPSK" panose="020B0500040200020003" pitchFamily="34" charset="-34"/>
              <a:cs typeface="TH SarabunPSK" panose="020B0500040200020003" pitchFamily="34" charset="-34"/>
            </a:endParaRPr>
          </a:p>
        </p:txBody>
      </p:sp>
      <p:sp>
        <p:nvSpPr>
          <p:cNvPr id="21" name="TextBox 20"/>
          <p:cNvSpPr txBox="1"/>
          <p:nvPr/>
        </p:nvSpPr>
        <p:spPr>
          <a:xfrm>
            <a:off x="0" y="285750"/>
            <a:ext cx="5638800" cy="1759456"/>
          </a:xfrm>
          <a:prstGeom prst="rect">
            <a:avLst/>
          </a:prstGeom>
          <a:noFill/>
        </p:spPr>
        <p:txBody>
          <a:bodyPr wrap="square" rtlCol="0">
            <a:spAutoFit/>
          </a:bodyPr>
          <a:lstStyle/>
          <a:p>
            <a:pPr>
              <a:lnSpc>
                <a:spcPts val="3000"/>
              </a:lnSpc>
            </a:pPr>
            <a:r>
              <a:rPr lang="th-TH" sz="6600" b="1" dirty="0" smtClean="0">
                <a:solidFill>
                  <a:srgbClr val="F79646">
                    <a:lumMod val="75000"/>
                  </a:srgbClr>
                </a:solidFill>
                <a:latin typeface="TH SarabunPSK" pitchFamily="34" charset="-34"/>
                <a:cs typeface="TH SarabunPSK" pitchFamily="34" charset="-34"/>
              </a:rPr>
              <a:t> เด็กไทย </a:t>
            </a:r>
            <a:r>
              <a:rPr lang="th-TH" sz="3600" b="1" dirty="0" smtClean="0">
                <a:solidFill>
                  <a:prstClr val="black"/>
                </a:solidFill>
                <a:latin typeface="TH SarabunPSK" pitchFamily="34" charset="-34"/>
                <a:cs typeface="TH SarabunPSK" pitchFamily="34" charset="-34"/>
              </a:rPr>
              <a:t>ใช้เวลากับการเรียนมากติด</a:t>
            </a:r>
            <a:br>
              <a:rPr lang="th-TH" sz="3600" b="1" dirty="0" smtClean="0">
                <a:solidFill>
                  <a:prstClr val="black"/>
                </a:solidFill>
                <a:latin typeface="TH SarabunPSK" pitchFamily="34" charset="-34"/>
                <a:cs typeface="TH SarabunPSK" pitchFamily="34" charset="-34"/>
              </a:rPr>
            </a:br>
            <a:r>
              <a:rPr lang="th-TH" sz="3600" b="1" dirty="0" smtClean="0">
                <a:solidFill>
                  <a:prstClr val="black"/>
                </a:solidFill>
                <a:latin typeface="TH SarabunPSK" pitchFamily="34" charset="-34"/>
                <a:cs typeface="TH SarabunPSK" pitchFamily="34" charset="-34"/>
              </a:rPr>
              <a:t>  อันดับ </a:t>
            </a:r>
            <a:r>
              <a:rPr lang="en-US" sz="3600" b="1" dirty="0" smtClean="0">
                <a:solidFill>
                  <a:prstClr val="black"/>
                </a:solidFill>
                <a:latin typeface="TH SarabunPSK" pitchFamily="34" charset="-34"/>
                <a:cs typeface="TH SarabunPSK" pitchFamily="34" charset="-34"/>
              </a:rPr>
              <a:t>Top 10 </a:t>
            </a:r>
            <a:r>
              <a:rPr lang="th-TH" sz="3600" b="1" dirty="0" smtClean="0">
                <a:solidFill>
                  <a:prstClr val="black"/>
                </a:solidFill>
                <a:latin typeface="TH SarabunPSK" pitchFamily="34" charset="-34"/>
                <a:cs typeface="TH SarabunPSK" pitchFamily="34" charset="-34"/>
              </a:rPr>
              <a:t>ของโลก แต่</a:t>
            </a:r>
            <a:r>
              <a:rPr lang="en-US" sz="3600" b="1" dirty="0" smtClean="0">
                <a:solidFill>
                  <a:srgbClr val="C0504D">
                    <a:lumMod val="50000"/>
                  </a:srgbClr>
                </a:solidFill>
                <a:latin typeface="JasmineUPC" panose="02020603050405020304" pitchFamily="18" charset="-34"/>
                <a:cs typeface="JasmineUPC" panose="02020603050405020304" pitchFamily="18" charset="-34"/>
              </a:rPr>
              <a:t> </a:t>
            </a:r>
            <a:r>
              <a:rPr lang="th-TH" sz="3600" b="1" dirty="0" smtClean="0">
                <a:solidFill>
                  <a:prstClr val="black"/>
                </a:solidFill>
                <a:latin typeface="TH SarabunPSK" pitchFamily="34" charset="-34"/>
                <a:cs typeface="TH SarabunPSK" pitchFamily="34" charset="-34"/>
              </a:rPr>
              <a:t>คะแนน</a:t>
            </a:r>
            <a:endParaRPr lang="en-US" sz="3600" b="1" dirty="0" smtClean="0">
              <a:solidFill>
                <a:prstClr val="black"/>
              </a:solidFill>
              <a:latin typeface="TH SarabunPSK" pitchFamily="34" charset="-34"/>
              <a:cs typeface="TH SarabunPSK" pitchFamily="34" charset="-34"/>
            </a:endParaRPr>
          </a:p>
          <a:p>
            <a:pPr>
              <a:lnSpc>
                <a:spcPts val="3000"/>
              </a:lnSpc>
            </a:pPr>
            <a:r>
              <a:rPr lang="en-US" sz="3600" b="1" dirty="0" smtClean="0">
                <a:solidFill>
                  <a:prstClr val="black"/>
                </a:solidFill>
                <a:latin typeface="TH SarabunPSK" pitchFamily="34" charset="-34"/>
                <a:cs typeface="TH SarabunPSK" pitchFamily="34" charset="-34"/>
              </a:rPr>
              <a:t>  PISA</a:t>
            </a:r>
            <a:r>
              <a:rPr lang="th-TH" sz="3600" b="1" dirty="0" smtClean="0">
                <a:solidFill>
                  <a:prstClr val="black"/>
                </a:solidFill>
                <a:latin typeface="TH SarabunPSK" pitchFamily="34" charset="-34"/>
                <a:cs typeface="TH SarabunPSK" pitchFamily="34" charset="-34"/>
              </a:rPr>
              <a:t> อันดับที่ </a:t>
            </a:r>
            <a:r>
              <a:rPr lang="th-TH" sz="4400" b="1" dirty="0" smtClean="0">
                <a:solidFill>
                  <a:srgbClr val="F79646">
                    <a:lumMod val="75000"/>
                  </a:srgbClr>
                </a:solidFill>
                <a:latin typeface="TH SarabunPSK" pitchFamily="34" charset="-34"/>
                <a:cs typeface="TH SarabunPSK" pitchFamily="34" charset="-34"/>
              </a:rPr>
              <a:t>50</a:t>
            </a:r>
            <a:r>
              <a:rPr lang="th-TH" sz="3600" b="1" dirty="0" smtClean="0">
                <a:solidFill>
                  <a:srgbClr val="F79646">
                    <a:lumMod val="75000"/>
                  </a:srgbClr>
                </a:solidFill>
                <a:latin typeface="TH SarabunPSK" pitchFamily="34" charset="-34"/>
                <a:cs typeface="TH SarabunPSK" pitchFamily="34" charset="-34"/>
              </a:rPr>
              <a:t> </a:t>
            </a:r>
            <a:r>
              <a:rPr lang="th-TH" sz="3600" b="1" dirty="0" smtClean="0">
                <a:solidFill>
                  <a:prstClr val="black"/>
                </a:solidFill>
                <a:latin typeface="TH SarabunPSK" pitchFamily="34" charset="-34"/>
                <a:cs typeface="TH SarabunPSK" pitchFamily="34" charset="-34"/>
              </a:rPr>
              <a:t>จาก 65 ประเทศ</a:t>
            </a:r>
            <a:endParaRPr lang="th-TH" sz="4000" b="1" dirty="0" smtClean="0">
              <a:solidFill>
                <a:prstClr val="black"/>
              </a:solidFill>
              <a:latin typeface="TH SarabunPSK" pitchFamily="34" charset="-34"/>
              <a:cs typeface="TH SarabunPSK" pitchFamily="34" charset="-34"/>
            </a:endParaRPr>
          </a:p>
          <a:p>
            <a:pPr>
              <a:lnSpc>
                <a:spcPts val="4000"/>
              </a:lnSpc>
            </a:pPr>
            <a:r>
              <a:rPr lang="th-TH" sz="3600" b="1" dirty="0" smtClean="0">
                <a:solidFill>
                  <a:prstClr val="black"/>
                </a:solidFill>
                <a:latin typeface="TH SarabunPSK" pitchFamily="34" charset="-34"/>
                <a:cs typeface="TH SarabunPSK" pitchFamily="34" charset="-34"/>
              </a:rPr>
              <a:t> </a:t>
            </a:r>
            <a:endParaRPr lang="th-TH" sz="3600" b="1"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val="2345220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7"/>
          <p:cNvGrpSpPr/>
          <p:nvPr/>
        </p:nvGrpSpPr>
        <p:grpSpPr>
          <a:xfrm>
            <a:off x="10633" y="4677252"/>
            <a:ext cx="9126000" cy="466266"/>
            <a:chOff x="0" y="4677234"/>
            <a:chExt cx="9144005" cy="466266"/>
          </a:xfrm>
        </p:grpSpPr>
        <p:grpSp>
          <p:nvGrpSpPr>
            <p:cNvPr id="7" name="Group 48"/>
            <p:cNvGrpSpPr/>
            <p:nvPr/>
          </p:nvGrpSpPr>
          <p:grpSpPr>
            <a:xfrm>
              <a:off x="323528" y="4677234"/>
              <a:ext cx="1622642" cy="384554"/>
              <a:chOff x="0" y="6127204"/>
              <a:chExt cx="1451124" cy="360040"/>
            </a:xfrm>
            <a:solidFill>
              <a:schemeClr val="accent6">
                <a:lumMod val="60000"/>
                <a:lumOff val="40000"/>
              </a:schemeClr>
            </a:solidFill>
          </p:grpSpPr>
          <p:sp>
            <p:nvSpPr>
              <p:cNvPr id="17" name="Right Triangle 16"/>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8" name="Rectangle 17"/>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8" name="Group 49"/>
            <p:cNvGrpSpPr/>
            <p:nvPr/>
          </p:nvGrpSpPr>
          <p:grpSpPr>
            <a:xfrm>
              <a:off x="161026" y="4677234"/>
              <a:ext cx="1622642" cy="384554"/>
              <a:chOff x="0" y="6127204"/>
              <a:chExt cx="1451124" cy="360040"/>
            </a:xfrm>
            <a:solidFill>
              <a:srgbClr val="FF9147"/>
            </a:solidFill>
          </p:grpSpPr>
          <p:sp>
            <p:nvSpPr>
              <p:cNvPr id="15" name="Right Triangle 14"/>
              <p:cNvSpPr/>
              <p:nvPr/>
            </p:nvSpPr>
            <p:spPr>
              <a:xfrm>
                <a:off x="1162224" y="6127204"/>
                <a:ext cx="288900" cy="36004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6" name="Rectangle 15"/>
              <p:cNvSpPr/>
              <p:nvPr/>
            </p:nvSpPr>
            <p:spPr>
              <a:xfrm>
                <a:off x="0" y="6127204"/>
                <a:ext cx="1162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9" name="Rectangle 8"/>
            <p:cNvSpPr/>
            <p:nvPr/>
          </p:nvSpPr>
          <p:spPr>
            <a:xfrm>
              <a:off x="0" y="4813045"/>
              <a:ext cx="9144005" cy="3304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7231349" y="4872215"/>
              <a:ext cx="1765497" cy="230832"/>
            </a:xfrm>
            <a:prstGeom prst="rect">
              <a:avLst/>
            </a:prstGeom>
            <a:noFill/>
          </p:spPr>
          <p:txBody>
            <a:bodyPr wrap="none" rtlCol="0">
              <a:spAutoFit/>
            </a:bodyPr>
            <a:lstStyle/>
            <a:p>
              <a:r>
                <a:rPr lang="en-US" sz="900" dirty="0" smtClean="0">
                  <a:solidFill>
                    <a:prstClr val="white"/>
                  </a:solidFill>
                  <a:latin typeface="Arial Black" panose="020B0A04020102020204" pitchFamily="34" charset="0"/>
                </a:rPr>
                <a:t>The Master of Innovation</a:t>
              </a:r>
              <a:endParaRPr lang="en-AU" sz="900" dirty="0">
                <a:solidFill>
                  <a:prstClr val="white"/>
                </a:solidFill>
                <a:latin typeface="Arial Black" panose="020B0A04020102020204" pitchFamily="34" charset="0"/>
              </a:endParaRPr>
            </a:p>
          </p:txBody>
        </p:sp>
        <p:grpSp>
          <p:nvGrpSpPr>
            <p:cNvPr id="11" name="Group 52"/>
            <p:cNvGrpSpPr/>
            <p:nvPr/>
          </p:nvGrpSpPr>
          <p:grpSpPr>
            <a:xfrm>
              <a:off x="0" y="4677984"/>
              <a:ext cx="1622642" cy="384554"/>
              <a:chOff x="0" y="6127204"/>
              <a:chExt cx="1451124" cy="360040"/>
            </a:xfrm>
          </p:grpSpPr>
          <p:sp>
            <p:nvSpPr>
              <p:cNvPr id="13" name="Right Triangle 12"/>
              <p:cNvSpPr/>
              <p:nvPr/>
            </p:nvSpPr>
            <p:spPr>
              <a:xfrm>
                <a:off x="1162224" y="6127204"/>
                <a:ext cx="288900" cy="36004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4" name="Rectangle 13"/>
              <p:cNvSpPr/>
              <p:nvPr/>
            </p:nvSpPr>
            <p:spPr>
              <a:xfrm>
                <a:off x="0" y="6127204"/>
                <a:ext cx="1162224" cy="3600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pic>
          <p:nvPicPr>
            <p:cNvPr id="12" name="Picture 2" descr="D:\KMITL_KAMOL\Projects\OSM\KMITL_LOGO.gif"/>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90351" y="4813046"/>
              <a:ext cx="853257" cy="24949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9" name="Table 18"/>
          <p:cNvGraphicFramePr>
            <a:graphicFrameLocks noGrp="1"/>
          </p:cNvGraphicFramePr>
          <p:nvPr>
            <p:extLst>
              <p:ext uri="{D42A27DB-BD31-4B8C-83A1-F6EECF244321}">
                <p14:modId xmlns:p14="http://schemas.microsoft.com/office/powerpoint/2010/main" val="2654601440"/>
              </p:ext>
            </p:extLst>
          </p:nvPr>
        </p:nvGraphicFramePr>
        <p:xfrm>
          <a:off x="4038600" y="2724150"/>
          <a:ext cx="4952999" cy="1752600"/>
        </p:xfrm>
        <a:graphic>
          <a:graphicData uri="http://schemas.openxmlformats.org/drawingml/2006/table">
            <a:tbl>
              <a:tblPr firstRow="1" firstCol="1" bandRow="1">
                <a:tableStyleId>{10A1B5D5-9B99-4C35-A422-299274C87663}</a:tableStyleId>
              </a:tblPr>
              <a:tblGrid>
                <a:gridCol w="1824933"/>
                <a:gridCol w="2108830"/>
                <a:gridCol w="1019236"/>
              </a:tblGrid>
              <a:tr h="756687">
                <a:tc>
                  <a:txBody>
                    <a:bodyPr/>
                    <a:lstStyle/>
                    <a:p>
                      <a:pPr algn="ctr">
                        <a:lnSpc>
                          <a:spcPct val="115000"/>
                        </a:lnSpc>
                        <a:spcAft>
                          <a:spcPts val="0"/>
                        </a:spcAft>
                      </a:pPr>
                      <a:r>
                        <a:rPr lang="th-TH" sz="2800" dirty="0">
                          <a:effectLst/>
                          <a:latin typeface="TH SarabunPSK" pitchFamily="34" charset="-34"/>
                          <a:cs typeface="TH SarabunPSK" pitchFamily="34" charset="-34"/>
                        </a:rPr>
                        <a:t>จำนวนผู้ตอบแบบสอบถาม</a:t>
                      </a:r>
                      <a:endParaRPr lang="en-US" sz="2400" b="1"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3200" dirty="0">
                          <a:effectLst/>
                          <a:latin typeface="TH SarabunPSK" pitchFamily="34" charset="-34"/>
                          <a:cs typeface="TH SarabunPSK" pitchFamily="34" charset="-34"/>
                        </a:rPr>
                        <a:t>ยังไม่ได้</a:t>
                      </a:r>
                      <a:r>
                        <a:rPr lang="th-TH" sz="3200" dirty="0" smtClean="0">
                          <a:effectLst/>
                          <a:latin typeface="TH SarabunPSK" pitchFamily="34" charset="-34"/>
                          <a:cs typeface="TH SarabunPSK" pitchFamily="34" charset="-34"/>
                        </a:rPr>
                        <a:t>ทำงาน</a:t>
                      </a:r>
                      <a:endParaRPr lang="en-US" sz="3200" dirty="0" smtClean="0">
                        <a:effectLst/>
                        <a:latin typeface="TH SarabunPSK" pitchFamily="34" charset="-34"/>
                        <a:cs typeface="TH SarabunPSK" pitchFamily="34" charset="-34"/>
                      </a:endParaRPr>
                    </a:p>
                    <a:p>
                      <a:pPr algn="ctr">
                        <a:lnSpc>
                          <a:spcPct val="115000"/>
                        </a:lnSpc>
                        <a:spcAft>
                          <a:spcPts val="0"/>
                        </a:spcAft>
                      </a:pPr>
                      <a:r>
                        <a:rPr lang="th-TH" sz="3200" dirty="0" smtClean="0">
                          <a:effectLst/>
                          <a:latin typeface="TH SarabunPSK" pitchFamily="34" charset="-34"/>
                          <a:cs typeface="TH SarabunPSK" pitchFamily="34" charset="-34"/>
                        </a:rPr>
                        <a:t>และ</a:t>
                      </a:r>
                      <a:r>
                        <a:rPr lang="th-TH" sz="3200" dirty="0">
                          <a:effectLst/>
                          <a:latin typeface="TH SarabunPSK" pitchFamily="34" charset="-34"/>
                          <a:cs typeface="TH SarabunPSK" pitchFamily="34" charset="-34"/>
                        </a:rPr>
                        <a:t>ไม่ได้ศึกษาต่อ</a:t>
                      </a:r>
                      <a:endParaRPr lang="en-US" sz="2800" dirty="0">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2800" dirty="0">
                          <a:effectLst/>
                          <a:latin typeface="TH SarabunPSK" pitchFamily="34" charset="-34"/>
                          <a:cs typeface="TH SarabunPSK" pitchFamily="34" charset="-34"/>
                        </a:rPr>
                        <a:t>ร้อยละ</a:t>
                      </a:r>
                      <a:endParaRPr lang="en-US" sz="2400" b="1" dirty="0">
                        <a:effectLst/>
                        <a:latin typeface="TH SarabunPSK" pitchFamily="34" charset="-34"/>
                        <a:ea typeface="Calibri" panose="020F0502020204030204" pitchFamily="34" charset="0"/>
                        <a:cs typeface="TH SarabunPSK" pitchFamily="34" charset="-34"/>
                      </a:endParaRPr>
                    </a:p>
                  </a:txBody>
                  <a:tcPr marL="51435" marR="51435" marT="0" marB="0" anchor="ctr"/>
                </a:tc>
              </a:tr>
              <a:tr h="378344">
                <a:tc>
                  <a:txBody>
                    <a:bodyPr/>
                    <a:lstStyle/>
                    <a:p>
                      <a:pPr algn="ctr">
                        <a:lnSpc>
                          <a:spcPct val="115000"/>
                        </a:lnSpc>
                        <a:spcAft>
                          <a:spcPts val="0"/>
                        </a:spcAft>
                      </a:pPr>
                      <a:r>
                        <a:rPr lang="th-TH" sz="3600" b="1" kern="1200" dirty="0" smtClean="0">
                          <a:solidFill>
                            <a:schemeClr val="tx1"/>
                          </a:solidFill>
                          <a:effectLst/>
                          <a:latin typeface="TH SarabunPSK" pitchFamily="34" charset="-34"/>
                          <a:cs typeface="TH SarabunPSK" pitchFamily="34" charset="-34"/>
                        </a:rPr>
                        <a:t>84,112</a:t>
                      </a:r>
                      <a:endParaRPr lang="en-US" sz="3600" b="1" kern="1200" dirty="0">
                        <a:solidFill>
                          <a:schemeClr val="tx1"/>
                        </a:solidFill>
                        <a:effectLst/>
                        <a:latin typeface="TH SarabunPSK" pitchFamily="34" charset="-34"/>
                        <a:ea typeface="+mn-ea"/>
                        <a:cs typeface="TH SarabunPSK" pitchFamily="34" charset="-34"/>
                      </a:endParaRPr>
                    </a:p>
                  </a:txBody>
                  <a:tcPr marL="51435" marR="51435" marT="0" marB="0" anchor="ctr"/>
                </a:tc>
                <a:tc>
                  <a:txBody>
                    <a:bodyPr/>
                    <a:lstStyle/>
                    <a:p>
                      <a:pPr algn="ctr">
                        <a:lnSpc>
                          <a:spcPct val="115000"/>
                        </a:lnSpc>
                        <a:spcAft>
                          <a:spcPts val="0"/>
                        </a:spcAft>
                      </a:pPr>
                      <a:r>
                        <a:rPr lang="th-TH" sz="3600" b="1" dirty="0" smtClean="0">
                          <a:solidFill>
                            <a:srgbClr val="FF0000"/>
                          </a:solidFill>
                          <a:effectLst/>
                          <a:latin typeface="TH SarabunPSK" pitchFamily="34" charset="-34"/>
                          <a:cs typeface="TH SarabunPSK" pitchFamily="34" charset="-34"/>
                        </a:rPr>
                        <a:t>20,203</a:t>
                      </a:r>
                      <a:endParaRPr lang="en-US" sz="3600" b="1" dirty="0">
                        <a:solidFill>
                          <a:srgbClr val="FF0000"/>
                        </a:solidFill>
                        <a:effectLst/>
                        <a:latin typeface="TH SarabunPSK" pitchFamily="34" charset="-34"/>
                        <a:ea typeface="Calibri" panose="020F0502020204030204" pitchFamily="34" charset="0"/>
                        <a:cs typeface="TH SarabunPSK" pitchFamily="34" charset="-34"/>
                      </a:endParaRPr>
                    </a:p>
                  </a:txBody>
                  <a:tcPr marL="51435" marR="51435" marT="0" marB="0" anchor="ctr"/>
                </a:tc>
                <a:tc>
                  <a:txBody>
                    <a:bodyPr/>
                    <a:lstStyle/>
                    <a:p>
                      <a:pPr algn="ctr">
                        <a:lnSpc>
                          <a:spcPct val="115000"/>
                        </a:lnSpc>
                        <a:spcAft>
                          <a:spcPts val="0"/>
                        </a:spcAft>
                      </a:pPr>
                      <a:r>
                        <a:rPr lang="th-TH" sz="3600" b="1" dirty="0" smtClean="0">
                          <a:solidFill>
                            <a:schemeClr val="tx1"/>
                          </a:solidFill>
                          <a:effectLst/>
                          <a:latin typeface="TH SarabunPSK" pitchFamily="34" charset="-34"/>
                          <a:cs typeface="TH SarabunPSK" pitchFamily="34" charset="-34"/>
                        </a:rPr>
                        <a:t>24.01</a:t>
                      </a:r>
                      <a:endParaRPr lang="en-US" sz="3600" b="1" dirty="0">
                        <a:solidFill>
                          <a:schemeClr val="tx1"/>
                        </a:solidFill>
                        <a:effectLst/>
                        <a:latin typeface="TH SarabunPSK" pitchFamily="34" charset="-34"/>
                        <a:ea typeface="Calibri" panose="020F0502020204030204" pitchFamily="34" charset="0"/>
                        <a:cs typeface="TH SarabunPSK" pitchFamily="34" charset="-34"/>
                      </a:endParaRPr>
                    </a:p>
                  </a:txBody>
                  <a:tcPr marL="51435" marR="51435" marT="0" marB="0" anchor="ctr"/>
                </a:tc>
              </a:tr>
            </a:tbl>
          </a:graphicData>
        </a:graphic>
      </p:graphicFrame>
      <p:sp>
        <p:nvSpPr>
          <p:cNvPr id="20" name="TextBox 19"/>
          <p:cNvSpPr txBox="1"/>
          <p:nvPr/>
        </p:nvSpPr>
        <p:spPr>
          <a:xfrm>
            <a:off x="3886200" y="361950"/>
            <a:ext cx="5257800" cy="2913618"/>
          </a:xfrm>
          <a:prstGeom prst="rect">
            <a:avLst/>
          </a:prstGeom>
          <a:noFill/>
        </p:spPr>
        <p:txBody>
          <a:bodyPr wrap="square" rtlCol="0">
            <a:spAutoFit/>
          </a:bodyPr>
          <a:lstStyle/>
          <a:p>
            <a:pPr>
              <a:lnSpc>
                <a:spcPts val="3000"/>
              </a:lnSpc>
            </a:pPr>
            <a:r>
              <a:rPr lang="th-TH" sz="6600" b="1" dirty="0" smtClean="0">
                <a:solidFill>
                  <a:srgbClr val="F79646">
                    <a:lumMod val="75000"/>
                  </a:srgbClr>
                </a:solidFill>
                <a:latin typeface="TH SarabunPSK" pitchFamily="34" charset="-34"/>
                <a:cs typeface="TH SarabunPSK" pitchFamily="34" charset="-34"/>
              </a:rPr>
              <a:t>บัณทิตไทย </a:t>
            </a:r>
            <a:r>
              <a:rPr lang="th-TH" sz="3600" b="1" dirty="0" smtClean="0">
                <a:solidFill>
                  <a:prstClr val="black"/>
                </a:solidFill>
                <a:latin typeface="TH SarabunPSK" pitchFamily="34" charset="-34"/>
                <a:cs typeface="TH SarabunPSK" pitchFamily="34" charset="-34"/>
              </a:rPr>
              <a:t>มีศักยภาพในการแข่งขันอันดับที่ </a:t>
            </a:r>
            <a:r>
              <a:rPr lang="th-TH" sz="4400" b="1" dirty="0" smtClean="0">
                <a:solidFill>
                  <a:srgbClr val="F79646">
                    <a:lumMod val="75000"/>
                  </a:srgbClr>
                </a:solidFill>
                <a:latin typeface="TH SarabunPSK" pitchFamily="34" charset="-34"/>
                <a:cs typeface="TH SarabunPSK" pitchFamily="34" charset="-34"/>
              </a:rPr>
              <a:t>5</a:t>
            </a:r>
            <a:r>
              <a:rPr lang="en-US" sz="4400" b="1" dirty="0" smtClean="0">
                <a:solidFill>
                  <a:srgbClr val="F79646">
                    <a:lumMod val="75000"/>
                  </a:srgbClr>
                </a:solidFill>
                <a:latin typeface="TH SarabunPSK" pitchFamily="34" charset="-34"/>
                <a:cs typeface="TH SarabunPSK" pitchFamily="34" charset="-34"/>
              </a:rPr>
              <a:t>6</a:t>
            </a:r>
            <a:r>
              <a:rPr lang="th-TH" sz="3600" b="1" dirty="0" smtClean="0">
                <a:solidFill>
                  <a:srgbClr val="F79646">
                    <a:lumMod val="75000"/>
                  </a:srgbClr>
                </a:solidFill>
                <a:latin typeface="TH SarabunPSK" pitchFamily="34" charset="-34"/>
                <a:cs typeface="TH SarabunPSK" pitchFamily="34" charset="-34"/>
              </a:rPr>
              <a:t> </a:t>
            </a:r>
            <a:r>
              <a:rPr lang="th-TH" sz="3600" b="1" dirty="0" smtClean="0">
                <a:solidFill>
                  <a:prstClr val="black"/>
                </a:solidFill>
                <a:latin typeface="TH SarabunPSK" pitchFamily="34" charset="-34"/>
                <a:cs typeface="TH SarabunPSK" pitchFamily="34" charset="-34"/>
              </a:rPr>
              <a:t>จาก </a:t>
            </a:r>
            <a:r>
              <a:rPr lang="en-US" sz="3600" b="1" dirty="0" smtClean="0">
                <a:solidFill>
                  <a:prstClr val="black"/>
                </a:solidFill>
                <a:latin typeface="TH SarabunPSK" pitchFamily="34" charset="-34"/>
                <a:cs typeface="TH SarabunPSK" pitchFamily="34" charset="-34"/>
              </a:rPr>
              <a:t>140</a:t>
            </a:r>
            <a:r>
              <a:rPr lang="th-TH" sz="3600" b="1" dirty="0" smtClean="0">
                <a:solidFill>
                  <a:prstClr val="black"/>
                </a:solidFill>
                <a:latin typeface="TH SarabunPSK" pitchFamily="34" charset="-34"/>
                <a:cs typeface="TH SarabunPSK" pitchFamily="34" charset="-34"/>
              </a:rPr>
              <a:t> ประเทศ โดย </a:t>
            </a:r>
            <a:r>
              <a:rPr lang="en-US" sz="3600" dirty="0" smtClean="0">
                <a:solidFill>
                  <a:prstClr val="black"/>
                </a:solidFill>
                <a:latin typeface="TH SarabunPSK" pitchFamily="34" charset="-34"/>
                <a:ea typeface="Tahoma" pitchFamily="34" charset="0"/>
                <a:cs typeface="TH SarabunPSK" pitchFamily="34" charset="-34"/>
              </a:rPr>
              <a:t>World Economic Forum</a:t>
            </a:r>
            <a:endParaRPr lang="en-US" sz="2800" dirty="0" smtClean="0">
              <a:solidFill>
                <a:prstClr val="black"/>
              </a:solidFill>
              <a:latin typeface="TH SarabunPSK" pitchFamily="34" charset="-34"/>
              <a:ea typeface="Tahoma" pitchFamily="34" charset="0"/>
              <a:cs typeface="TH SarabunPSK" pitchFamily="34" charset="-34"/>
            </a:endParaRPr>
          </a:p>
          <a:p>
            <a:pPr>
              <a:lnSpc>
                <a:spcPts val="3000"/>
              </a:lnSpc>
            </a:pPr>
            <a:endParaRPr lang="th-TH" sz="4000" b="1" dirty="0" smtClean="0">
              <a:solidFill>
                <a:prstClr val="black"/>
              </a:solidFill>
              <a:latin typeface="TH SarabunPSK" pitchFamily="34" charset="-34"/>
              <a:cs typeface="TH SarabunPSK" pitchFamily="34" charset="-34"/>
            </a:endParaRPr>
          </a:p>
          <a:p>
            <a:pPr>
              <a:lnSpc>
                <a:spcPts val="3000"/>
              </a:lnSpc>
            </a:pPr>
            <a:r>
              <a:rPr lang="th-TH" sz="3600" b="1" dirty="0" smtClean="0">
                <a:solidFill>
                  <a:prstClr val="black"/>
                </a:solidFill>
                <a:latin typeface="TH SarabunPSK" pitchFamily="34" charset="-34"/>
                <a:cs typeface="TH SarabunPSK" pitchFamily="34" charset="-34"/>
              </a:rPr>
              <a:t> </a:t>
            </a:r>
            <a:r>
              <a:rPr lang="th-TH" sz="6600" b="1" dirty="0" smtClean="0">
                <a:solidFill>
                  <a:srgbClr val="F79646">
                    <a:lumMod val="75000"/>
                  </a:srgbClr>
                </a:solidFill>
                <a:latin typeface="TH SarabunPSK" pitchFamily="34" charset="-34"/>
                <a:cs typeface="TH SarabunPSK" pitchFamily="34" charset="-34"/>
              </a:rPr>
              <a:t>บัณทิตไทย </a:t>
            </a:r>
            <a:r>
              <a:rPr lang="th-TH" sz="3600" b="1" dirty="0" smtClean="0">
                <a:solidFill>
                  <a:prstClr val="black"/>
                </a:solidFill>
                <a:latin typeface="TH SarabunPSK" pitchFamily="34" charset="-34"/>
                <a:cs typeface="TH SarabunPSK" pitchFamily="34" charset="-34"/>
              </a:rPr>
              <a:t>ตกงานมากกว่าคนจบประถมและต่ำกว่า </a:t>
            </a:r>
            <a:r>
              <a:rPr lang="en-US" sz="3600" b="1" dirty="0" smtClean="0">
                <a:solidFill>
                  <a:prstClr val="black"/>
                </a:solidFill>
                <a:latin typeface="TH SarabunPSK" pitchFamily="34" charset="-34"/>
                <a:cs typeface="TH SarabunPSK" pitchFamily="34" charset="-34"/>
              </a:rPr>
              <a:t>!</a:t>
            </a:r>
            <a:endParaRPr lang="en-US" sz="3600" dirty="0" smtClean="0">
              <a:solidFill>
                <a:prstClr val="black"/>
              </a:solidFill>
              <a:latin typeface="TH SarabunPSK" pitchFamily="34" charset="-34"/>
              <a:ea typeface="Tahoma" pitchFamily="34" charset="0"/>
              <a:cs typeface="TH SarabunPSK" pitchFamily="34" charset="-34"/>
            </a:endParaRPr>
          </a:p>
          <a:p>
            <a:pPr>
              <a:lnSpc>
                <a:spcPts val="4000"/>
              </a:lnSpc>
            </a:pPr>
            <a:endParaRPr lang="th-TH" sz="3600" b="1" dirty="0">
              <a:solidFill>
                <a:prstClr val="black"/>
              </a:solidFill>
              <a:latin typeface="TH SarabunPSK" pitchFamily="34" charset="-34"/>
              <a:cs typeface="TH SarabunPSK" pitchFamily="34" charset="-34"/>
            </a:endParaRPr>
          </a:p>
        </p:txBody>
      </p:sp>
      <p:sp>
        <p:nvSpPr>
          <p:cNvPr id="22" name="TextBox 21"/>
          <p:cNvSpPr txBox="1"/>
          <p:nvPr/>
        </p:nvSpPr>
        <p:spPr>
          <a:xfrm>
            <a:off x="4191000" y="4400550"/>
            <a:ext cx="4800600" cy="369332"/>
          </a:xfrm>
          <a:prstGeom prst="rect">
            <a:avLst/>
          </a:prstGeom>
          <a:noFill/>
        </p:spPr>
        <p:txBody>
          <a:bodyPr wrap="square" rtlCol="0">
            <a:spAutoFit/>
          </a:bodyPr>
          <a:lstStyle/>
          <a:p>
            <a:pPr algn="r"/>
            <a:r>
              <a:rPr lang="en-US" b="1" dirty="0" smtClean="0">
                <a:solidFill>
                  <a:prstClr val="black"/>
                </a:solidFill>
                <a:latin typeface="TH SarabunPSK" pitchFamily="34" charset="-34"/>
                <a:cs typeface="TH SarabunPSK" pitchFamily="34" charset="-34"/>
              </a:rPr>
              <a:t>Source:  </a:t>
            </a:r>
            <a:r>
              <a:rPr lang="th-TH" b="1" dirty="0" smtClean="0">
                <a:solidFill>
                  <a:prstClr val="black"/>
                </a:solidFill>
                <a:latin typeface="TH SarabunPSK" pitchFamily="34" charset="-34"/>
                <a:cs typeface="TH SarabunPSK" pitchFamily="34" charset="-34"/>
              </a:rPr>
              <a:t>กระทรวงศึกษาธิการ  </a:t>
            </a:r>
            <a:r>
              <a:rPr lang="en-US" b="1" dirty="0" smtClean="0">
                <a:solidFill>
                  <a:prstClr val="black"/>
                </a:solidFill>
                <a:latin typeface="TH SarabunPSK" pitchFamily="34" charset="-34"/>
                <a:cs typeface="TH SarabunPSK" pitchFamily="34" charset="-34"/>
              </a:rPr>
              <a:t>15 </a:t>
            </a:r>
            <a:r>
              <a:rPr lang="th-TH" b="1" dirty="0" smtClean="0">
                <a:solidFill>
                  <a:prstClr val="black"/>
                </a:solidFill>
                <a:latin typeface="TH SarabunPSK" pitchFamily="34" charset="-34"/>
                <a:cs typeface="TH SarabunPSK" pitchFamily="34" charset="-34"/>
              </a:rPr>
              <a:t>กันยายน </a:t>
            </a:r>
            <a:r>
              <a:rPr lang="en-US" b="1" dirty="0" smtClean="0">
                <a:solidFill>
                  <a:prstClr val="black"/>
                </a:solidFill>
                <a:latin typeface="TH SarabunPSK" pitchFamily="34" charset="-34"/>
                <a:cs typeface="TH SarabunPSK" pitchFamily="34" charset="-34"/>
              </a:rPr>
              <a:t>2559</a:t>
            </a:r>
            <a:endParaRPr lang="th-TH" b="1" dirty="0">
              <a:solidFill>
                <a:prstClr val="black"/>
              </a:solidFill>
              <a:latin typeface="TH SarabunPSK" pitchFamily="34" charset="-34"/>
              <a:cs typeface="TH SarabunPSK" pitchFamily="34" charset="-34"/>
            </a:endParaRPr>
          </a:p>
        </p:txBody>
      </p:sp>
      <p:pic>
        <p:nvPicPr>
          <p:cNvPr id="28" name="Picture 27" descr="Cute-instagram-education-quotes.jpg"/>
          <p:cNvPicPr>
            <a:picLocks noChangeAspect="1"/>
          </p:cNvPicPr>
          <p:nvPr/>
        </p:nvPicPr>
        <p:blipFill>
          <a:blip r:embed="rId4"/>
          <a:stretch>
            <a:fillRect/>
          </a:stretch>
        </p:blipFill>
        <p:spPr>
          <a:xfrm>
            <a:off x="0" y="0"/>
            <a:ext cx="3964358" cy="4781550"/>
          </a:xfrm>
          <a:prstGeom prst="rect">
            <a:avLst/>
          </a:prstGeom>
          <a:ln>
            <a:noFill/>
          </a:ln>
          <a:effectLst>
            <a:softEdge rad="112500"/>
          </a:effectLst>
        </p:spPr>
      </p:pic>
    </p:spTree>
    <p:extLst>
      <p:ext uri="{BB962C8B-B14F-4D97-AF65-F5344CB8AC3E}">
        <p14:creationId xmlns:p14="http://schemas.microsoft.com/office/powerpoint/2010/main" val="83131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7844</TotalTime>
  <Words>2556</Words>
  <Application>Microsoft Office PowerPoint</Application>
  <PresentationFormat>นำเสนอทางหน้าจอ (16:9)</PresentationFormat>
  <Paragraphs>672</Paragraphs>
  <Slides>53</Slides>
  <Notes>53</Notes>
  <HiddenSlides>2</HiddenSlides>
  <MMClips>0</MMClips>
  <ScaleCrop>false</ScaleCrop>
  <HeadingPairs>
    <vt:vector size="4" baseType="variant">
      <vt:variant>
        <vt:lpstr>ชุดรูปแบบ</vt:lpstr>
      </vt:variant>
      <vt:variant>
        <vt:i4>3</vt:i4>
      </vt:variant>
      <vt:variant>
        <vt:lpstr>ชื่อเรื่องภาพนิ่ง</vt:lpstr>
      </vt:variant>
      <vt:variant>
        <vt:i4>53</vt:i4>
      </vt:variant>
    </vt:vector>
  </HeadingPairs>
  <TitlesOfParts>
    <vt:vector size="56" baseType="lpstr">
      <vt:lpstr>Office Theme</vt:lpstr>
      <vt:lpstr>2_Office Theme</vt:lpstr>
      <vt:lpstr>3_Office Theme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สอศ.เสนอ 16 ข้อแก้ปัญหา ??</vt:lpstr>
      <vt:lpstr>สจล. กับโครงการอาชีวะ “รักสะพาน”</vt:lpstr>
      <vt:lpstr>งานนำเสนอ PowerPoint</vt:lpstr>
      <vt:lpstr>งานนำเสนอ PowerPoint</vt:lpstr>
      <vt:lpstr>งานนำเสนอ PowerPoint</vt:lpstr>
      <vt:lpstr>Stakeholder Engagement</vt:lpstr>
      <vt:lpstr>งานนำเสนอ PowerPoint</vt:lpstr>
      <vt:lpstr>งานนำเสนอ PowerPoint</vt:lpstr>
      <vt:lpstr>A professor from MIT is starting a radical new university with no majors, lectures, or classrooms </vt:lpstr>
      <vt:lpstr>MOOC  ทำให้ทุกคน เข้าถึงการศึกษาตลอดชีวิต</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Supan T</dc:creator>
  <cp:lastModifiedBy>KMITK</cp:lastModifiedBy>
  <cp:revision>408</cp:revision>
  <dcterms:created xsi:type="dcterms:W3CDTF">2006-08-16T00:00:00Z</dcterms:created>
  <dcterms:modified xsi:type="dcterms:W3CDTF">2016-10-26T08:17:13Z</dcterms:modified>
</cp:coreProperties>
</file>